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87" r:id="rId7"/>
    <p:sldId id="295" r:id="rId8"/>
    <p:sldId id="289" r:id="rId9"/>
    <p:sldId id="288" r:id="rId10"/>
    <p:sldId id="263" r:id="rId11"/>
    <p:sldId id="266" r:id="rId12"/>
    <p:sldId id="296" r:id="rId13"/>
    <p:sldId id="297" r:id="rId14"/>
    <p:sldId id="264" r:id="rId15"/>
    <p:sldId id="290" r:id="rId16"/>
    <p:sldId id="294" r:id="rId17"/>
    <p:sldId id="291" r:id="rId18"/>
    <p:sldId id="293" r:id="rId19"/>
    <p:sldId id="298" r:id="rId20"/>
    <p:sldId id="299" r:id="rId21"/>
    <p:sldId id="274" r:id="rId22"/>
    <p:sldId id="273" r:id="rId23"/>
    <p:sldId id="300" r:id="rId24"/>
    <p:sldId id="279" r:id="rId25"/>
    <p:sldId id="277" r:id="rId26"/>
    <p:sldId id="280" r:id="rId27"/>
    <p:sldId id="281" r:id="rId28"/>
    <p:sldId id="30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4F45F0A-AFE7-4B4D-AFCE-1836DA5AF8F2}">
          <p14:sldIdLst>
            <p14:sldId id="256"/>
            <p14:sldId id="257"/>
          </p14:sldIdLst>
        </p14:section>
        <p14:section name="Machine Learning Intro" id="{5260AB2D-A111-5545-9512-DBA385D5E9FE}">
          <p14:sldIdLst>
            <p14:sldId id="259"/>
            <p14:sldId id="258"/>
          </p14:sldIdLst>
        </p14:section>
        <p14:section name="Supervised Learning" id="{48692E11-3A17-4343-985F-9A054E29A657}">
          <p14:sldIdLst>
            <p14:sldId id="261"/>
            <p14:sldId id="287"/>
            <p14:sldId id="295"/>
            <p14:sldId id="289"/>
            <p14:sldId id="288"/>
            <p14:sldId id="263"/>
            <p14:sldId id="266"/>
            <p14:sldId id="296"/>
            <p14:sldId id="297"/>
            <p14:sldId id="264"/>
            <p14:sldId id="290"/>
            <p14:sldId id="294"/>
            <p14:sldId id="291"/>
            <p14:sldId id="293"/>
            <p14:sldId id="298"/>
            <p14:sldId id="299"/>
            <p14:sldId id="274"/>
            <p14:sldId id="273"/>
            <p14:sldId id="300"/>
            <p14:sldId id="279"/>
            <p14:sldId id="277"/>
          </p14:sldIdLst>
        </p14:section>
        <p14:section name="Pandas" id="{C5ED65ED-7B6B-324C-B91C-256D2F278593}">
          <p14:sldIdLst>
            <p14:sldId id="280"/>
          </p14:sldIdLst>
        </p14:section>
        <p14:section name="scikitlearn" id="{3C7308B4-C836-1645-A432-D739AA518C53}">
          <p14:sldIdLst>
            <p14:sldId id="281"/>
          </p14:sldIdLst>
        </p14:section>
        <p14:section name="End" id="{DA6CFA95-2318-0447-84BE-D352291D6197}">
          <p14:sldIdLst>
            <p14:sldId id="30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96"/>
    <p:restoredTop sz="94679"/>
  </p:normalViewPr>
  <p:slideViewPr>
    <p:cSldViewPr snapToGrid="0" snapToObjects="1">
      <p:cViewPr varScale="1">
        <p:scale>
          <a:sx n="77" d="100"/>
          <a:sy n="77" d="100"/>
        </p:scale>
        <p:origin x="19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7CAA96-AA05-5444-B3D1-ED5F0A3F13D7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65C5E447-20FB-A540-A6B0-27831DD68381}">
      <dgm:prSet phldrT="[Text]"/>
      <dgm:spPr/>
      <dgm:t>
        <a:bodyPr/>
        <a:lstStyle/>
        <a:p>
          <a:r>
            <a:rPr lang="en-US" dirty="0" smtClean="0"/>
            <a:t>Get Raw Data</a:t>
          </a:r>
          <a:endParaRPr lang="en-US" dirty="0"/>
        </a:p>
      </dgm:t>
    </dgm:pt>
    <dgm:pt modelId="{0832AF72-3FEB-BF4D-90F0-11D396AF1DA6}" type="parTrans" cxnId="{FA067CF8-5C07-9A46-A819-989B3DB56546}">
      <dgm:prSet/>
      <dgm:spPr/>
      <dgm:t>
        <a:bodyPr/>
        <a:lstStyle/>
        <a:p>
          <a:endParaRPr lang="en-US"/>
        </a:p>
      </dgm:t>
    </dgm:pt>
    <dgm:pt modelId="{35443FBE-3058-EF4F-BB4D-6EF2226F3556}" type="sibTrans" cxnId="{FA067CF8-5C07-9A46-A819-989B3DB56546}">
      <dgm:prSet/>
      <dgm:spPr/>
      <dgm:t>
        <a:bodyPr/>
        <a:lstStyle/>
        <a:p>
          <a:endParaRPr lang="en-US"/>
        </a:p>
      </dgm:t>
    </dgm:pt>
    <dgm:pt modelId="{D77573B8-7A74-6146-9172-216310A589BD}">
      <dgm:prSet phldrT="[Text]"/>
      <dgm:spPr/>
      <dgm:t>
        <a:bodyPr/>
        <a:lstStyle/>
        <a:p>
          <a:r>
            <a:rPr lang="en-US" dirty="0" smtClean="0"/>
            <a:t>Feature Engineering</a:t>
          </a:r>
          <a:endParaRPr lang="en-US" dirty="0"/>
        </a:p>
      </dgm:t>
    </dgm:pt>
    <dgm:pt modelId="{277A0365-56EB-E44E-9964-4B13744B5D03}" type="parTrans" cxnId="{F82AFECE-8DE4-8F44-B637-F4555742B1D5}">
      <dgm:prSet/>
      <dgm:spPr/>
      <dgm:t>
        <a:bodyPr/>
        <a:lstStyle/>
        <a:p>
          <a:endParaRPr lang="en-US"/>
        </a:p>
      </dgm:t>
    </dgm:pt>
    <dgm:pt modelId="{0EF7F2CF-70C9-3D42-90C8-BAFF0DA2F3CF}" type="sibTrans" cxnId="{F82AFECE-8DE4-8F44-B637-F4555742B1D5}">
      <dgm:prSet/>
      <dgm:spPr/>
      <dgm:t>
        <a:bodyPr/>
        <a:lstStyle/>
        <a:p>
          <a:endParaRPr lang="en-US"/>
        </a:p>
      </dgm:t>
    </dgm:pt>
    <dgm:pt modelId="{BB8BA4F8-F29E-D94E-8596-3EF05F639C2D}">
      <dgm:prSet phldrT="[Text]"/>
      <dgm:spPr/>
      <dgm:t>
        <a:bodyPr/>
        <a:lstStyle/>
        <a:p>
          <a:r>
            <a:rPr lang="en-US" dirty="0" smtClean="0"/>
            <a:t>Train a model</a:t>
          </a:r>
          <a:endParaRPr lang="en-US" dirty="0"/>
        </a:p>
      </dgm:t>
    </dgm:pt>
    <dgm:pt modelId="{D478CFF9-C413-AB4D-8D27-41BF4A76298D}" type="parTrans" cxnId="{B3AD339E-C74B-A34F-9FEC-542848927447}">
      <dgm:prSet/>
      <dgm:spPr/>
      <dgm:t>
        <a:bodyPr/>
        <a:lstStyle/>
        <a:p>
          <a:endParaRPr lang="en-US"/>
        </a:p>
      </dgm:t>
    </dgm:pt>
    <dgm:pt modelId="{8C223F17-C130-384C-953B-D17C003F122A}" type="sibTrans" cxnId="{B3AD339E-C74B-A34F-9FEC-542848927447}">
      <dgm:prSet/>
      <dgm:spPr/>
      <dgm:t>
        <a:bodyPr/>
        <a:lstStyle/>
        <a:p>
          <a:endParaRPr lang="en-US"/>
        </a:p>
      </dgm:t>
    </dgm:pt>
    <dgm:pt modelId="{01567E5E-EF8A-F542-ACB5-B2327FF2AD34}">
      <dgm:prSet phldrT="[Text]"/>
      <dgm:spPr/>
      <dgm:t>
        <a:bodyPr/>
        <a:lstStyle/>
        <a:p>
          <a:r>
            <a:rPr lang="en-US" dirty="0" smtClean="0"/>
            <a:t>Test model</a:t>
          </a:r>
          <a:endParaRPr lang="en-US" dirty="0"/>
        </a:p>
      </dgm:t>
    </dgm:pt>
    <dgm:pt modelId="{71732507-80BB-2149-875B-4AC662DA8AA5}" type="parTrans" cxnId="{3734A490-ADF3-9B47-9656-7FF171E96953}">
      <dgm:prSet/>
      <dgm:spPr/>
      <dgm:t>
        <a:bodyPr/>
        <a:lstStyle/>
        <a:p>
          <a:endParaRPr lang="en-US"/>
        </a:p>
      </dgm:t>
    </dgm:pt>
    <dgm:pt modelId="{BAE0AD72-DF2A-FE43-A575-D3C21DC02180}" type="sibTrans" cxnId="{3734A490-ADF3-9B47-9656-7FF171E96953}">
      <dgm:prSet/>
      <dgm:spPr/>
      <dgm:t>
        <a:bodyPr/>
        <a:lstStyle/>
        <a:p>
          <a:endParaRPr lang="en-US"/>
        </a:p>
      </dgm:t>
    </dgm:pt>
    <dgm:pt modelId="{7E275EC5-FF55-5941-9BC6-1E500072B657}">
      <dgm:prSet phldrT="[Text]"/>
      <dgm:spPr/>
      <dgm:t>
        <a:bodyPr/>
        <a:lstStyle/>
        <a:p>
          <a:r>
            <a:rPr lang="en-US" dirty="0" smtClean="0"/>
            <a:t>Deploy and use model</a:t>
          </a:r>
          <a:endParaRPr lang="en-US" dirty="0"/>
        </a:p>
      </dgm:t>
    </dgm:pt>
    <dgm:pt modelId="{BD6D820F-4B05-454E-B46A-1C8F12566890}" type="parTrans" cxnId="{06D3EC74-67F0-6940-8808-FDBC4849C094}">
      <dgm:prSet/>
      <dgm:spPr/>
      <dgm:t>
        <a:bodyPr/>
        <a:lstStyle/>
        <a:p>
          <a:endParaRPr lang="en-US"/>
        </a:p>
      </dgm:t>
    </dgm:pt>
    <dgm:pt modelId="{909C6515-11E4-F24C-898D-E99902B5DB15}" type="sibTrans" cxnId="{06D3EC74-67F0-6940-8808-FDBC4849C094}">
      <dgm:prSet/>
      <dgm:spPr/>
      <dgm:t>
        <a:bodyPr/>
        <a:lstStyle/>
        <a:p>
          <a:endParaRPr lang="en-US"/>
        </a:p>
      </dgm:t>
    </dgm:pt>
    <dgm:pt modelId="{D436F9CC-AA57-9E4F-B0B8-B0ED8B7DABDB}" type="pres">
      <dgm:prSet presAssocID="{CC7CAA96-AA05-5444-B3D1-ED5F0A3F13D7}" presName="Name0" presStyleCnt="0">
        <dgm:presLayoutVars>
          <dgm:dir/>
          <dgm:resizeHandles val="exact"/>
        </dgm:presLayoutVars>
      </dgm:prSet>
      <dgm:spPr/>
    </dgm:pt>
    <dgm:pt modelId="{C2018C68-BE9A-E140-B3F8-7A00195E2CC7}" type="pres">
      <dgm:prSet presAssocID="{65C5E447-20FB-A540-A6B0-27831DD6838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10ABDD-1ECA-424B-B5BA-282D84C05F0D}" type="pres">
      <dgm:prSet presAssocID="{35443FBE-3058-EF4F-BB4D-6EF2226F3556}" presName="sibTrans" presStyleLbl="sibTrans2D1" presStyleIdx="0" presStyleCnt="4"/>
      <dgm:spPr/>
    </dgm:pt>
    <dgm:pt modelId="{0DE05BA3-E5A7-2F4F-8BED-892C7CB12AA1}" type="pres">
      <dgm:prSet presAssocID="{35443FBE-3058-EF4F-BB4D-6EF2226F3556}" presName="connectorText" presStyleLbl="sibTrans2D1" presStyleIdx="0" presStyleCnt="4"/>
      <dgm:spPr/>
    </dgm:pt>
    <dgm:pt modelId="{0738C467-87A8-D145-84EB-94FF41AAAA1B}" type="pres">
      <dgm:prSet presAssocID="{D77573B8-7A74-6146-9172-216310A589BD}" presName="node" presStyleLbl="node1" presStyleIdx="1" presStyleCnt="5">
        <dgm:presLayoutVars>
          <dgm:bulletEnabled val="1"/>
        </dgm:presLayoutVars>
      </dgm:prSet>
      <dgm:spPr/>
    </dgm:pt>
    <dgm:pt modelId="{479B306E-8A6B-EB44-992C-7008661739E3}" type="pres">
      <dgm:prSet presAssocID="{0EF7F2CF-70C9-3D42-90C8-BAFF0DA2F3CF}" presName="sibTrans" presStyleLbl="sibTrans2D1" presStyleIdx="1" presStyleCnt="4"/>
      <dgm:spPr/>
    </dgm:pt>
    <dgm:pt modelId="{D459701F-5416-8A48-BECA-5179FE16F234}" type="pres">
      <dgm:prSet presAssocID="{0EF7F2CF-70C9-3D42-90C8-BAFF0DA2F3CF}" presName="connectorText" presStyleLbl="sibTrans2D1" presStyleIdx="1" presStyleCnt="4"/>
      <dgm:spPr/>
    </dgm:pt>
    <dgm:pt modelId="{9EAC301B-B8DB-3846-B655-1D14C02787E7}" type="pres">
      <dgm:prSet presAssocID="{BB8BA4F8-F29E-D94E-8596-3EF05F639C2D}" presName="node" presStyleLbl="node1" presStyleIdx="2" presStyleCnt="5" custLinFactNeighborX="837" custLinFactNeighborY="-716">
        <dgm:presLayoutVars>
          <dgm:bulletEnabled val="1"/>
        </dgm:presLayoutVars>
      </dgm:prSet>
      <dgm:spPr/>
    </dgm:pt>
    <dgm:pt modelId="{2B10AE03-64D9-AA4E-B0DC-0E0374481BD2}" type="pres">
      <dgm:prSet presAssocID="{8C223F17-C130-384C-953B-D17C003F122A}" presName="sibTrans" presStyleLbl="sibTrans2D1" presStyleIdx="2" presStyleCnt="4"/>
      <dgm:spPr/>
    </dgm:pt>
    <dgm:pt modelId="{EF15B9B3-7FFA-FC4E-99E8-7B53576F23B9}" type="pres">
      <dgm:prSet presAssocID="{8C223F17-C130-384C-953B-D17C003F122A}" presName="connectorText" presStyleLbl="sibTrans2D1" presStyleIdx="2" presStyleCnt="4"/>
      <dgm:spPr/>
    </dgm:pt>
    <dgm:pt modelId="{91926B54-9EE3-8344-ADF3-DFA7097F53C3}" type="pres">
      <dgm:prSet presAssocID="{01567E5E-EF8A-F542-ACB5-B2327FF2AD34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BC7E97-5A16-3948-9917-F755EBC641D1}" type="pres">
      <dgm:prSet presAssocID="{BAE0AD72-DF2A-FE43-A575-D3C21DC02180}" presName="sibTrans" presStyleLbl="sibTrans2D1" presStyleIdx="3" presStyleCnt="4"/>
      <dgm:spPr/>
    </dgm:pt>
    <dgm:pt modelId="{E0D5CE62-C61F-2F4F-8F1F-AE2F7AC4577B}" type="pres">
      <dgm:prSet presAssocID="{BAE0AD72-DF2A-FE43-A575-D3C21DC02180}" presName="connectorText" presStyleLbl="sibTrans2D1" presStyleIdx="3" presStyleCnt="4"/>
      <dgm:spPr/>
    </dgm:pt>
    <dgm:pt modelId="{65F2A5AE-A485-B340-B1C2-B9105BB1ED21}" type="pres">
      <dgm:prSet presAssocID="{7E275EC5-FF55-5941-9BC6-1E500072B657}" presName="node" presStyleLbl="node1" presStyleIdx="4" presStyleCnt="5">
        <dgm:presLayoutVars>
          <dgm:bulletEnabled val="1"/>
        </dgm:presLayoutVars>
      </dgm:prSet>
      <dgm:spPr/>
    </dgm:pt>
  </dgm:ptLst>
  <dgm:cxnLst>
    <dgm:cxn modelId="{FA067CF8-5C07-9A46-A819-989B3DB56546}" srcId="{CC7CAA96-AA05-5444-B3D1-ED5F0A3F13D7}" destId="{65C5E447-20FB-A540-A6B0-27831DD68381}" srcOrd="0" destOrd="0" parTransId="{0832AF72-3FEB-BF4D-90F0-11D396AF1DA6}" sibTransId="{35443FBE-3058-EF4F-BB4D-6EF2226F3556}"/>
    <dgm:cxn modelId="{B3AD339E-C74B-A34F-9FEC-542848927447}" srcId="{CC7CAA96-AA05-5444-B3D1-ED5F0A3F13D7}" destId="{BB8BA4F8-F29E-D94E-8596-3EF05F639C2D}" srcOrd="2" destOrd="0" parTransId="{D478CFF9-C413-AB4D-8D27-41BF4A76298D}" sibTransId="{8C223F17-C130-384C-953B-D17C003F122A}"/>
    <dgm:cxn modelId="{7C36303C-DDA1-8441-90A3-6A1A02D3658B}" type="presOf" srcId="{BAE0AD72-DF2A-FE43-A575-D3C21DC02180}" destId="{E0D5CE62-C61F-2F4F-8F1F-AE2F7AC4577B}" srcOrd="1" destOrd="0" presId="urn:microsoft.com/office/officeart/2005/8/layout/process1"/>
    <dgm:cxn modelId="{FDB2A998-9407-604F-85C7-77401AC06B8E}" type="presOf" srcId="{0EF7F2CF-70C9-3D42-90C8-BAFF0DA2F3CF}" destId="{479B306E-8A6B-EB44-992C-7008661739E3}" srcOrd="0" destOrd="0" presId="urn:microsoft.com/office/officeart/2005/8/layout/process1"/>
    <dgm:cxn modelId="{6FDF23CC-C450-1D4A-BF38-33D9A89D8B96}" type="presOf" srcId="{D77573B8-7A74-6146-9172-216310A589BD}" destId="{0738C467-87A8-D145-84EB-94FF41AAAA1B}" srcOrd="0" destOrd="0" presId="urn:microsoft.com/office/officeart/2005/8/layout/process1"/>
    <dgm:cxn modelId="{360D1582-74B8-624C-BBD4-89C543E24A35}" type="presOf" srcId="{CC7CAA96-AA05-5444-B3D1-ED5F0A3F13D7}" destId="{D436F9CC-AA57-9E4F-B0B8-B0ED8B7DABDB}" srcOrd="0" destOrd="0" presId="urn:microsoft.com/office/officeart/2005/8/layout/process1"/>
    <dgm:cxn modelId="{06D3EC74-67F0-6940-8808-FDBC4849C094}" srcId="{CC7CAA96-AA05-5444-B3D1-ED5F0A3F13D7}" destId="{7E275EC5-FF55-5941-9BC6-1E500072B657}" srcOrd="4" destOrd="0" parTransId="{BD6D820F-4B05-454E-B46A-1C8F12566890}" sibTransId="{909C6515-11E4-F24C-898D-E99902B5DB15}"/>
    <dgm:cxn modelId="{ECE5EF56-CB6A-0C4D-B2C1-55C40EC44AF3}" type="presOf" srcId="{7E275EC5-FF55-5941-9BC6-1E500072B657}" destId="{65F2A5AE-A485-B340-B1C2-B9105BB1ED21}" srcOrd="0" destOrd="0" presId="urn:microsoft.com/office/officeart/2005/8/layout/process1"/>
    <dgm:cxn modelId="{3734A490-ADF3-9B47-9656-7FF171E96953}" srcId="{CC7CAA96-AA05-5444-B3D1-ED5F0A3F13D7}" destId="{01567E5E-EF8A-F542-ACB5-B2327FF2AD34}" srcOrd="3" destOrd="0" parTransId="{71732507-80BB-2149-875B-4AC662DA8AA5}" sibTransId="{BAE0AD72-DF2A-FE43-A575-D3C21DC02180}"/>
    <dgm:cxn modelId="{FECDAE9B-116C-A74F-96B5-DCC2C52550B2}" type="presOf" srcId="{35443FBE-3058-EF4F-BB4D-6EF2226F3556}" destId="{4C10ABDD-1ECA-424B-B5BA-282D84C05F0D}" srcOrd="0" destOrd="0" presId="urn:microsoft.com/office/officeart/2005/8/layout/process1"/>
    <dgm:cxn modelId="{0D2F01EC-BC84-8142-941C-F23BB38845F5}" type="presOf" srcId="{8C223F17-C130-384C-953B-D17C003F122A}" destId="{2B10AE03-64D9-AA4E-B0DC-0E0374481BD2}" srcOrd="0" destOrd="0" presId="urn:microsoft.com/office/officeart/2005/8/layout/process1"/>
    <dgm:cxn modelId="{BAB48212-ED02-D748-A78C-1DF854C79BBF}" type="presOf" srcId="{0EF7F2CF-70C9-3D42-90C8-BAFF0DA2F3CF}" destId="{D459701F-5416-8A48-BECA-5179FE16F234}" srcOrd="1" destOrd="0" presId="urn:microsoft.com/office/officeart/2005/8/layout/process1"/>
    <dgm:cxn modelId="{995E22D2-5727-8D40-94D2-256412ABC08A}" type="presOf" srcId="{65C5E447-20FB-A540-A6B0-27831DD68381}" destId="{C2018C68-BE9A-E140-B3F8-7A00195E2CC7}" srcOrd="0" destOrd="0" presId="urn:microsoft.com/office/officeart/2005/8/layout/process1"/>
    <dgm:cxn modelId="{65E6C057-DAD4-894D-AA5D-B792CE1402BC}" type="presOf" srcId="{BAE0AD72-DF2A-FE43-A575-D3C21DC02180}" destId="{B4BC7E97-5A16-3948-9917-F755EBC641D1}" srcOrd="0" destOrd="0" presId="urn:microsoft.com/office/officeart/2005/8/layout/process1"/>
    <dgm:cxn modelId="{F82AFECE-8DE4-8F44-B637-F4555742B1D5}" srcId="{CC7CAA96-AA05-5444-B3D1-ED5F0A3F13D7}" destId="{D77573B8-7A74-6146-9172-216310A589BD}" srcOrd="1" destOrd="0" parTransId="{277A0365-56EB-E44E-9964-4B13744B5D03}" sibTransId="{0EF7F2CF-70C9-3D42-90C8-BAFF0DA2F3CF}"/>
    <dgm:cxn modelId="{EEE17039-7920-AF47-AF25-5BD87FA6722F}" type="presOf" srcId="{BB8BA4F8-F29E-D94E-8596-3EF05F639C2D}" destId="{9EAC301B-B8DB-3846-B655-1D14C02787E7}" srcOrd="0" destOrd="0" presId="urn:microsoft.com/office/officeart/2005/8/layout/process1"/>
    <dgm:cxn modelId="{22851449-3864-D145-90D5-244FDBE92825}" type="presOf" srcId="{8C223F17-C130-384C-953B-D17C003F122A}" destId="{EF15B9B3-7FFA-FC4E-99E8-7B53576F23B9}" srcOrd="1" destOrd="0" presId="urn:microsoft.com/office/officeart/2005/8/layout/process1"/>
    <dgm:cxn modelId="{D884027A-A93E-6546-8F12-80E776777F43}" type="presOf" srcId="{35443FBE-3058-EF4F-BB4D-6EF2226F3556}" destId="{0DE05BA3-E5A7-2F4F-8BED-892C7CB12AA1}" srcOrd="1" destOrd="0" presId="urn:microsoft.com/office/officeart/2005/8/layout/process1"/>
    <dgm:cxn modelId="{DB112E88-8AAC-A547-AFF4-DF5EEE092F3D}" type="presOf" srcId="{01567E5E-EF8A-F542-ACB5-B2327FF2AD34}" destId="{91926B54-9EE3-8344-ADF3-DFA7097F53C3}" srcOrd="0" destOrd="0" presId="urn:microsoft.com/office/officeart/2005/8/layout/process1"/>
    <dgm:cxn modelId="{55D883B9-368A-5143-8133-823EC1D453EB}" type="presParOf" srcId="{D436F9CC-AA57-9E4F-B0B8-B0ED8B7DABDB}" destId="{C2018C68-BE9A-E140-B3F8-7A00195E2CC7}" srcOrd="0" destOrd="0" presId="urn:microsoft.com/office/officeart/2005/8/layout/process1"/>
    <dgm:cxn modelId="{372109F6-2963-E14E-804C-94B4AE5E18F6}" type="presParOf" srcId="{D436F9CC-AA57-9E4F-B0B8-B0ED8B7DABDB}" destId="{4C10ABDD-1ECA-424B-B5BA-282D84C05F0D}" srcOrd="1" destOrd="0" presId="urn:microsoft.com/office/officeart/2005/8/layout/process1"/>
    <dgm:cxn modelId="{055627CB-BB87-9247-9891-EE969BB72AAB}" type="presParOf" srcId="{4C10ABDD-1ECA-424B-B5BA-282D84C05F0D}" destId="{0DE05BA3-E5A7-2F4F-8BED-892C7CB12AA1}" srcOrd="0" destOrd="0" presId="urn:microsoft.com/office/officeart/2005/8/layout/process1"/>
    <dgm:cxn modelId="{1349FE8B-CA54-7A41-B641-9732C479D8CE}" type="presParOf" srcId="{D436F9CC-AA57-9E4F-B0B8-B0ED8B7DABDB}" destId="{0738C467-87A8-D145-84EB-94FF41AAAA1B}" srcOrd="2" destOrd="0" presId="urn:microsoft.com/office/officeart/2005/8/layout/process1"/>
    <dgm:cxn modelId="{E286DD06-096A-2140-B603-5CCB0B62B13D}" type="presParOf" srcId="{D436F9CC-AA57-9E4F-B0B8-B0ED8B7DABDB}" destId="{479B306E-8A6B-EB44-992C-7008661739E3}" srcOrd="3" destOrd="0" presId="urn:microsoft.com/office/officeart/2005/8/layout/process1"/>
    <dgm:cxn modelId="{59C9B350-E24C-9C41-B1E5-D98159891C78}" type="presParOf" srcId="{479B306E-8A6B-EB44-992C-7008661739E3}" destId="{D459701F-5416-8A48-BECA-5179FE16F234}" srcOrd="0" destOrd="0" presId="urn:microsoft.com/office/officeart/2005/8/layout/process1"/>
    <dgm:cxn modelId="{EADB7E63-156D-0245-B9D6-5A7ABA4951F2}" type="presParOf" srcId="{D436F9CC-AA57-9E4F-B0B8-B0ED8B7DABDB}" destId="{9EAC301B-B8DB-3846-B655-1D14C02787E7}" srcOrd="4" destOrd="0" presId="urn:microsoft.com/office/officeart/2005/8/layout/process1"/>
    <dgm:cxn modelId="{F0B4917B-279E-F540-9027-2E9F7D706B94}" type="presParOf" srcId="{D436F9CC-AA57-9E4F-B0B8-B0ED8B7DABDB}" destId="{2B10AE03-64D9-AA4E-B0DC-0E0374481BD2}" srcOrd="5" destOrd="0" presId="urn:microsoft.com/office/officeart/2005/8/layout/process1"/>
    <dgm:cxn modelId="{3676124A-4245-1C4C-982D-59A130E553BF}" type="presParOf" srcId="{2B10AE03-64D9-AA4E-B0DC-0E0374481BD2}" destId="{EF15B9B3-7FFA-FC4E-99E8-7B53576F23B9}" srcOrd="0" destOrd="0" presId="urn:microsoft.com/office/officeart/2005/8/layout/process1"/>
    <dgm:cxn modelId="{01F13947-7064-2846-B2E2-3114CC2EC54B}" type="presParOf" srcId="{D436F9CC-AA57-9E4F-B0B8-B0ED8B7DABDB}" destId="{91926B54-9EE3-8344-ADF3-DFA7097F53C3}" srcOrd="6" destOrd="0" presId="urn:microsoft.com/office/officeart/2005/8/layout/process1"/>
    <dgm:cxn modelId="{8A26906F-350B-164D-9783-EC1F018EA4EC}" type="presParOf" srcId="{D436F9CC-AA57-9E4F-B0B8-B0ED8B7DABDB}" destId="{B4BC7E97-5A16-3948-9917-F755EBC641D1}" srcOrd="7" destOrd="0" presId="urn:microsoft.com/office/officeart/2005/8/layout/process1"/>
    <dgm:cxn modelId="{B597C1FB-3DD1-B042-84A4-502AD7C15860}" type="presParOf" srcId="{B4BC7E97-5A16-3948-9917-F755EBC641D1}" destId="{E0D5CE62-C61F-2F4F-8F1F-AE2F7AC4577B}" srcOrd="0" destOrd="0" presId="urn:microsoft.com/office/officeart/2005/8/layout/process1"/>
    <dgm:cxn modelId="{45ED5CD3-CB87-5541-A717-088ED41F4472}" type="presParOf" srcId="{D436F9CC-AA57-9E4F-B0B8-B0ED8B7DABDB}" destId="{65F2A5AE-A485-B340-B1C2-B9105BB1ED21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7CAA96-AA05-5444-B3D1-ED5F0A3F13D7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65C5E447-20FB-A540-A6B0-27831DD68381}">
      <dgm:prSet phldrT="[Text]"/>
      <dgm:spPr/>
      <dgm:t>
        <a:bodyPr/>
        <a:lstStyle/>
        <a:p>
          <a:r>
            <a:rPr lang="en-US" dirty="0" smtClean="0"/>
            <a:t>Get Raw Data</a:t>
          </a:r>
          <a:endParaRPr lang="en-US" dirty="0"/>
        </a:p>
      </dgm:t>
    </dgm:pt>
    <dgm:pt modelId="{0832AF72-3FEB-BF4D-90F0-11D396AF1DA6}" type="parTrans" cxnId="{FA067CF8-5C07-9A46-A819-989B3DB56546}">
      <dgm:prSet/>
      <dgm:spPr/>
      <dgm:t>
        <a:bodyPr/>
        <a:lstStyle/>
        <a:p>
          <a:endParaRPr lang="en-US"/>
        </a:p>
      </dgm:t>
    </dgm:pt>
    <dgm:pt modelId="{35443FBE-3058-EF4F-BB4D-6EF2226F3556}" type="sibTrans" cxnId="{FA067CF8-5C07-9A46-A819-989B3DB56546}">
      <dgm:prSet/>
      <dgm:spPr/>
      <dgm:t>
        <a:bodyPr/>
        <a:lstStyle/>
        <a:p>
          <a:endParaRPr lang="en-US"/>
        </a:p>
      </dgm:t>
    </dgm:pt>
    <dgm:pt modelId="{D77573B8-7A74-6146-9172-216310A589BD}">
      <dgm:prSet phldrT="[Text]"/>
      <dgm:spPr/>
      <dgm:t>
        <a:bodyPr/>
        <a:lstStyle/>
        <a:p>
          <a:r>
            <a:rPr lang="en-US" dirty="0" smtClean="0"/>
            <a:t>Feature Engineering</a:t>
          </a:r>
          <a:endParaRPr lang="en-US" dirty="0"/>
        </a:p>
      </dgm:t>
    </dgm:pt>
    <dgm:pt modelId="{277A0365-56EB-E44E-9964-4B13744B5D03}" type="parTrans" cxnId="{F82AFECE-8DE4-8F44-B637-F4555742B1D5}">
      <dgm:prSet/>
      <dgm:spPr/>
      <dgm:t>
        <a:bodyPr/>
        <a:lstStyle/>
        <a:p>
          <a:endParaRPr lang="en-US"/>
        </a:p>
      </dgm:t>
    </dgm:pt>
    <dgm:pt modelId="{0EF7F2CF-70C9-3D42-90C8-BAFF0DA2F3CF}" type="sibTrans" cxnId="{F82AFECE-8DE4-8F44-B637-F4555742B1D5}">
      <dgm:prSet/>
      <dgm:spPr/>
      <dgm:t>
        <a:bodyPr/>
        <a:lstStyle/>
        <a:p>
          <a:endParaRPr lang="en-US"/>
        </a:p>
      </dgm:t>
    </dgm:pt>
    <dgm:pt modelId="{BB8BA4F8-F29E-D94E-8596-3EF05F639C2D}">
      <dgm:prSet phldrT="[Text]"/>
      <dgm:spPr/>
      <dgm:t>
        <a:bodyPr/>
        <a:lstStyle/>
        <a:p>
          <a:r>
            <a:rPr lang="en-US" dirty="0" smtClean="0"/>
            <a:t>Train a model</a:t>
          </a:r>
          <a:endParaRPr lang="en-US" dirty="0"/>
        </a:p>
      </dgm:t>
    </dgm:pt>
    <dgm:pt modelId="{D478CFF9-C413-AB4D-8D27-41BF4A76298D}" type="parTrans" cxnId="{B3AD339E-C74B-A34F-9FEC-542848927447}">
      <dgm:prSet/>
      <dgm:spPr/>
      <dgm:t>
        <a:bodyPr/>
        <a:lstStyle/>
        <a:p>
          <a:endParaRPr lang="en-US"/>
        </a:p>
      </dgm:t>
    </dgm:pt>
    <dgm:pt modelId="{8C223F17-C130-384C-953B-D17C003F122A}" type="sibTrans" cxnId="{B3AD339E-C74B-A34F-9FEC-542848927447}">
      <dgm:prSet/>
      <dgm:spPr/>
      <dgm:t>
        <a:bodyPr/>
        <a:lstStyle/>
        <a:p>
          <a:endParaRPr lang="en-US"/>
        </a:p>
      </dgm:t>
    </dgm:pt>
    <dgm:pt modelId="{01567E5E-EF8A-F542-ACB5-B2327FF2AD34}">
      <dgm:prSet phldrT="[Text]"/>
      <dgm:spPr/>
      <dgm:t>
        <a:bodyPr/>
        <a:lstStyle/>
        <a:p>
          <a:r>
            <a:rPr lang="en-US" dirty="0" smtClean="0"/>
            <a:t>Test model</a:t>
          </a:r>
          <a:endParaRPr lang="en-US" dirty="0"/>
        </a:p>
      </dgm:t>
    </dgm:pt>
    <dgm:pt modelId="{71732507-80BB-2149-875B-4AC662DA8AA5}" type="parTrans" cxnId="{3734A490-ADF3-9B47-9656-7FF171E96953}">
      <dgm:prSet/>
      <dgm:spPr/>
      <dgm:t>
        <a:bodyPr/>
        <a:lstStyle/>
        <a:p>
          <a:endParaRPr lang="en-US"/>
        </a:p>
      </dgm:t>
    </dgm:pt>
    <dgm:pt modelId="{BAE0AD72-DF2A-FE43-A575-D3C21DC02180}" type="sibTrans" cxnId="{3734A490-ADF3-9B47-9656-7FF171E96953}">
      <dgm:prSet/>
      <dgm:spPr/>
      <dgm:t>
        <a:bodyPr/>
        <a:lstStyle/>
        <a:p>
          <a:endParaRPr lang="en-US"/>
        </a:p>
      </dgm:t>
    </dgm:pt>
    <dgm:pt modelId="{7E275EC5-FF55-5941-9BC6-1E500072B657}">
      <dgm:prSet phldrT="[Text]"/>
      <dgm:spPr/>
      <dgm:t>
        <a:bodyPr/>
        <a:lstStyle/>
        <a:p>
          <a:r>
            <a:rPr lang="en-US" dirty="0" smtClean="0"/>
            <a:t>Deploy and use model</a:t>
          </a:r>
          <a:endParaRPr lang="en-US" dirty="0"/>
        </a:p>
      </dgm:t>
    </dgm:pt>
    <dgm:pt modelId="{BD6D820F-4B05-454E-B46A-1C8F12566890}" type="parTrans" cxnId="{06D3EC74-67F0-6940-8808-FDBC4849C094}">
      <dgm:prSet/>
      <dgm:spPr/>
      <dgm:t>
        <a:bodyPr/>
        <a:lstStyle/>
        <a:p>
          <a:endParaRPr lang="en-US"/>
        </a:p>
      </dgm:t>
    </dgm:pt>
    <dgm:pt modelId="{909C6515-11E4-F24C-898D-E99902B5DB15}" type="sibTrans" cxnId="{06D3EC74-67F0-6940-8808-FDBC4849C094}">
      <dgm:prSet/>
      <dgm:spPr/>
      <dgm:t>
        <a:bodyPr/>
        <a:lstStyle/>
        <a:p>
          <a:endParaRPr lang="en-US"/>
        </a:p>
      </dgm:t>
    </dgm:pt>
    <dgm:pt modelId="{D436F9CC-AA57-9E4F-B0B8-B0ED8B7DABDB}" type="pres">
      <dgm:prSet presAssocID="{CC7CAA96-AA05-5444-B3D1-ED5F0A3F13D7}" presName="Name0" presStyleCnt="0">
        <dgm:presLayoutVars>
          <dgm:dir/>
          <dgm:resizeHandles val="exact"/>
        </dgm:presLayoutVars>
      </dgm:prSet>
      <dgm:spPr/>
    </dgm:pt>
    <dgm:pt modelId="{C2018C68-BE9A-E140-B3F8-7A00195E2CC7}" type="pres">
      <dgm:prSet presAssocID="{65C5E447-20FB-A540-A6B0-27831DD6838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10ABDD-1ECA-424B-B5BA-282D84C05F0D}" type="pres">
      <dgm:prSet presAssocID="{35443FBE-3058-EF4F-BB4D-6EF2226F3556}" presName="sibTrans" presStyleLbl="sibTrans2D1" presStyleIdx="0" presStyleCnt="4"/>
      <dgm:spPr/>
    </dgm:pt>
    <dgm:pt modelId="{0DE05BA3-E5A7-2F4F-8BED-892C7CB12AA1}" type="pres">
      <dgm:prSet presAssocID="{35443FBE-3058-EF4F-BB4D-6EF2226F3556}" presName="connectorText" presStyleLbl="sibTrans2D1" presStyleIdx="0" presStyleCnt="4"/>
      <dgm:spPr/>
    </dgm:pt>
    <dgm:pt modelId="{0738C467-87A8-D145-84EB-94FF41AAAA1B}" type="pres">
      <dgm:prSet presAssocID="{D77573B8-7A74-6146-9172-216310A589BD}" presName="node" presStyleLbl="node1" presStyleIdx="1" presStyleCnt="5">
        <dgm:presLayoutVars>
          <dgm:bulletEnabled val="1"/>
        </dgm:presLayoutVars>
      </dgm:prSet>
      <dgm:spPr/>
    </dgm:pt>
    <dgm:pt modelId="{479B306E-8A6B-EB44-992C-7008661739E3}" type="pres">
      <dgm:prSet presAssocID="{0EF7F2CF-70C9-3D42-90C8-BAFF0DA2F3CF}" presName="sibTrans" presStyleLbl="sibTrans2D1" presStyleIdx="1" presStyleCnt="4"/>
      <dgm:spPr/>
    </dgm:pt>
    <dgm:pt modelId="{D459701F-5416-8A48-BECA-5179FE16F234}" type="pres">
      <dgm:prSet presAssocID="{0EF7F2CF-70C9-3D42-90C8-BAFF0DA2F3CF}" presName="connectorText" presStyleLbl="sibTrans2D1" presStyleIdx="1" presStyleCnt="4"/>
      <dgm:spPr/>
    </dgm:pt>
    <dgm:pt modelId="{9EAC301B-B8DB-3846-B655-1D14C02787E7}" type="pres">
      <dgm:prSet presAssocID="{BB8BA4F8-F29E-D94E-8596-3EF05F639C2D}" presName="node" presStyleLbl="node1" presStyleIdx="2" presStyleCnt="5" custLinFactNeighborX="837" custLinFactNeighborY="-716">
        <dgm:presLayoutVars>
          <dgm:bulletEnabled val="1"/>
        </dgm:presLayoutVars>
      </dgm:prSet>
      <dgm:spPr/>
    </dgm:pt>
    <dgm:pt modelId="{2B10AE03-64D9-AA4E-B0DC-0E0374481BD2}" type="pres">
      <dgm:prSet presAssocID="{8C223F17-C130-384C-953B-D17C003F122A}" presName="sibTrans" presStyleLbl="sibTrans2D1" presStyleIdx="2" presStyleCnt="4"/>
      <dgm:spPr/>
    </dgm:pt>
    <dgm:pt modelId="{EF15B9B3-7FFA-FC4E-99E8-7B53576F23B9}" type="pres">
      <dgm:prSet presAssocID="{8C223F17-C130-384C-953B-D17C003F122A}" presName="connectorText" presStyleLbl="sibTrans2D1" presStyleIdx="2" presStyleCnt="4"/>
      <dgm:spPr/>
    </dgm:pt>
    <dgm:pt modelId="{91926B54-9EE3-8344-ADF3-DFA7097F53C3}" type="pres">
      <dgm:prSet presAssocID="{01567E5E-EF8A-F542-ACB5-B2327FF2AD34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BC7E97-5A16-3948-9917-F755EBC641D1}" type="pres">
      <dgm:prSet presAssocID="{BAE0AD72-DF2A-FE43-A575-D3C21DC02180}" presName="sibTrans" presStyleLbl="sibTrans2D1" presStyleIdx="3" presStyleCnt="4"/>
      <dgm:spPr/>
    </dgm:pt>
    <dgm:pt modelId="{E0D5CE62-C61F-2F4F-8F1F-AE2F7AC4577B}" type="pres">
      <dgm:prSet presAssocID="{BAE0AD72-DF2A-FE43-A575-D3C21DC02180}" presName="connectorText" presStyleLbl="sibTrans2D1" presStyleIdx="3" presStyleCnt="4"/>
      <dgm:spPr/>
    </dgm:pt>
    <dgm:pt modelId="{65F2A5AE-A485-B340-B1C2-B9105BB1ED21}" type="pres">
      <dgm:prSet presAssocID="{7E275EC5-FF55-5941-9BC6-1E500072B657}" presName="node" presStyleLbl="node1" presStyleIdx="4" presStyleCnt="5">
        <dgm:presLayoutVars>
          <dgm:bulletEnabled val="1"/>
        </dgm:presLayoutVars>
      </dgm:prSet>
      <dgm:spPr/>
    </dgm:pt>
  </dgm:ptLst>
  <dgm:cxnLst>
    <dgm:cxn modelId="{FA067CF8-5C07-9A46-A819-989B3DB56546}" srcId="{CC7CAA96-AA05-5444-B3D1-ED5F0A3F13D7}" destId="{65C5E447-20FB-A540-A6B0-27831DD68381}" srcOrd="0" destOrd="0" parTransId="{0832AF72-3FEB-BF4D-90F0-11D396AF1DA6}" sibTransId="{35443FBE-3058-EF4F-BB4D-6EF2226F3556}"/>
    <dgm:cxn modelId="{2DCDCD27-EB2D-AF45-8A5E-F210B405B366}" type="presOf" srcId="{65C5E447-20FB-A540-A6B0-27831DD68381}" destId="{C2018C68-BE9A-E140-B3F8-7A00195E2CC7}" srcOrd="0" destOrd="0" presId="urn:microsoft.com/office/officeart/2005/8/layout/process1"/>
    <dgm:cxn modelId="{B3AD339E-C74B-A34F-9FEC-542848927447}" srcId="{CC7CAA96-AA05-5444-B3D1-ED5F0A3F13D7}" destId="{BB8BA4F8-F29E-D94E-8596-3EF05F639C2D}" srcOrd="2" destOrd="0" parTransId="{D478CFF9-C413-AB4D-8D27-41BF4A76298D}" sibTransId="{8C223F17-C130-384C-953B-D17C003F122A}"/>
    <dgm:cxn modelId="{6ADA3B0D-BA3B-9248-AE4E-30959674FB01}" type="presOf" srcId="{35443FBE-3058-EF4F-BB4D-6EF2226F3556}" destId="{4C10ABDD-1ECA-424B-B5BA-282D84C05F0D}" srcOrd="0" destOrd="0" presId="urn:microsoft.com/office/officeart/2005/8/layout/process1"/>
    <dgm:cxn modelId="{3C31B027-0114-174A-AED5-52FC9C204C15}" type="presOf" srcId="{7E275EC5-FF55-5941-9BC6-1E500072B657}" destId="{65F2A5AE-A485-B340-B1C2-B9105BB1ED21}" srcOrd="0" destOrd="0" presId="urn:microsoft.com/office/officeart/2005/8/layout/process1"/>
    <dgm:cxn modelId="{94F73A94-0C54-3C4C-884F-7E73ACD1427A}" type="presOf" srcId="{01567E5E-EF8A-F542-ACB5-B2327FF2AD34}" destId="{91926B54-9EE3-8344-ADF3-DFA7097F53C3}" srcOrd="0" destOrd="0" presId="urn:microsoft.com/office/officeart/2005/8/layout/process1"/>
    <dgm:cxn modelId="{9827AD7D-91E5-A043-94C6-1FFC87A15EEC}" type="presOf" srcId="{BB8BA4F8-F29E-D94E-8596-3EF05F639C2D}" destId="{9EAC301B-B8DB-3846-B655-1D14C02787E7}" srcOrd="0" destOrd="0" presId="urn:microsoft.com/office/officeart/2005/8/layout/process1"/>
    <dgm:cxn modelId="{BAF33573-2730-694C-865D-EE67AA4D9D9C}" type="presOf" srcId="{8C223F17-C130-384C-953B-D17C003F122A}" destId="{EF15B9B3-7FFA-FC4E-99E8-7B53576F23B9}" srcOrd="1" destOrd="0" presId="urn:microsoft.com/office/officeart/2005/8/layout/process1"/>
    <dgm:cxn modelId="{06D3EC74-67F0-6940-8808-FDBC4849C094}" srcId="{CC7CAA96-AA05-5444-B3D1-ED5F0A3F13D7}" destId="{7E275EC5-FF55-5941-9BC6-1E500072B657}" srcOrd="4" destOrd="0" parTransId="{BD6D820F-4B05-454E-B46A-1C8F12566890}" sibTransId="{909C6515-11E4-F24C-898D-E99902B5DB15}"/>
    <dgm:cxn modelId="{933E603A-5508-F148-8987-CB0FCEB4869B}" type="presOf" srcId="{0EF7F2CF-70C9-3D42-90C8-BAFF0DA2F3CF}" destId="{479B306E-8A6B-EB44-992C-7008661739E3}" srcOrd="0" destOrd="0" presId="urn:microsoft.com/office/officeart/2005/8/layout/process1"/>
    <dgm:cxn modelId="{E9A7C1DB-F1FB-BF46-A479-D9A1383E756D}" type="presOf" srcId="{0EF7F2CF-70C9-3D42-90C8-BAFF0DA2F3CF}" destId="{D459701F-5416-8A48-BECA-5179FE16F234}" srcOrd="1" destOrd="0" presId="urn:microsoft.com/office/officeart/2005/8/layout/process1"/>
    <dgm:cxn modelId="{3734A490-ADF3-9B47-9656-7FF171E96953}" srcId="{CC7CAA96-AA05-5444-B3D1-ED5F0A3F13D7}" destId="{01567E5E-EF8A-F542-ACB5-B2327FF2AD34}" srcOrd="3" destOrd="0" parTransId="{71732507-80BB-2149-875B-4AC662DA8AA5}" sibTransId="{BAE0AD72-DF2A-FE43-A575-D3C21DC02180}"/>
    <dgm:cxn modelId="{40EC7BD7-10AF-D74A-9C16-61D8FAA5CF00}" type="presOf" srcId="{CC7CAA96-AA05-5444-B3D1-ED5F0A3F13D7}" destId="{D436F9CC-AA57-9E4F-B0B8-B0ED8B7DABDB}" srcOrd="0" destOrd="0" presId="urn:microsoft.com/office/officeart/2005/8/layout/process1"/>
    <dgm:cxn modelId="{924E0468-7B24-4943-9CA4-5FF98DF38A02}" type="presOf" srcId="{35443FBE-3058-EF4F-BB4D-6EF2226F3556}" destId="{0DE05BA3-E5A7-2F4F-8BED-892C7CB12AA1}" srcOrd="1" destOrd="0" presId="urn:microsoft.com/office/officeart/2005/8/layout/process1"/>
    <dgm:cxn modelId="{B223F876-7EFA-E245-B81B-EE98FA0DF512}" type="presOf" srcId="{BAE0AD72-DF2A-FE43-A575-D3C21DC02180}" destId="{B4BC7E97-5A16-3948-9917-F755EBC641D1}" srcOrd="0" destOrd="0" presId="urn:microsoft.com/office/officeart/2005/8/layout/process1"/>
    <dgm:cxn modelId="{5F466B19-4331-424F-B3C1-49F5197A8894}" type="presOf" srcId="{BAE0AD72-DF2A-FE43-A575-D3C21DC02180}" destId="{E0D5CE62-C61F-2F4F-8F1F-AE2F7AC4577B}" srcOrd="1" destOrd="0" presId="urn:microsoft.com/office/officeart/2005/8/layout/process1"/>
    <dgm:cxn modelId="{F82AFECE-8DE4-8F44-B637-F4555742B1D5}" srcId="{CC7CAA96-AA05-5444-B3D1-ED5F0A3F13D7}" destId="{D77573B8-7A74-6146-9172-216310A589BD}" srcOrd="1" destOrd="0" parTransId="{277A0365-56EB-E44E-9964-4B13744B5D03}" sibTransId="{0EF7F2CF-70C9-3D42-90C8-BAFF0DA2F3CF}"/>
    <dgm:cxn modelId="{2C682602-5C89-CD48-81C8-3184B30EE76C}" type="presOf" srcId="{8C223F17-C130-384C-953B-D17C003F122A}" destId="{2B10AE03-64D9-AA4E-B0DC-0E0374481BD2}" srcOrd="0" destOrd="0" presId="urn:microsoft.com/office/officeart/2005/8/layout/process1"/>
    <dgm:cxn modelId="{75A35B4A-B87B-8F47-8F36-F4AAD33DDFCE}" type="presOf" srcId="{D77573B8-7A74-6146-9172-216310A589BD}" destId="{0738C467-87A8-D145-84EB-94FF41AAAA1B}" srcOrd="0" destOrd="0" presId="urn:microsoft.com/office/officeart/2005/8/layout/process1"/>
    <dgm:cxn modelId="{49074E6C-3B7E-944D-88DB-55B93C604AAE}" type="presParOf" srcId="{D436F9CC-AA57-9E4F-B0B8-B0ED8B7DABDB}" destId="{C2018C68-BE9A-E140-B3F8-7A00195E2CC7}" srcOrd="0" destOrd="0" presId="urn:microsoft.com/office/officeart/2005/8/layout/process1"/>
    <dgm:cxn modelId="{3D72A68E-66E7-0B44-9246-43EDBAD948BE}" type="presParOf" srcId="{D436F9CC-AA57-9E4F-B0B8-B0ED8B7DABDB}" destId="{4C10ABDD-1ECA-424B-B5BA-282D84C05F0D}" srcOrd="1" destOrd="0" presId="urn:microsoft.com/office/officeart/2005/8/layout/process1"/>
    <dgm:cxn modelId="{097A5EE0-0D3B-BA4E-8291-BC5B52EC53EA}" type="presParOf" srcId="{4C10ABDD-1ECA-424B-B5BA-282D84C05F0D}" destId="{0DE05BA3-E5A7-2F4F-8BED-892C7CB12AA1}" srcOrd="0" destOrd="0" presId="urn:microsoft.com/office/officeart/2005/8/layout/process1"/>
    <dgm:cxn modelId="{121F4EEC-8EE7-D344-A6FA-DFAB148D819B}" type="presParOf" srcId="{D436F9CC-AA57-9E4F-B0B8-B0ED8B7DABDB}" destId="{0738C467-87A8-D145-84EB-94FF41AAAA1B}" srcOrd="2" destOrd="0" presId="urn:microsoft.com/office/officeart/2005/8/layout/process1"/>
    <dgm:cxn modelId="{EF2B87A3-704A-FD4F-A466-8EAFC889102B}" type="presParOf" srcId="{D436F9CC-AA57-9E4F-B0B8-B0ED8B7DABDB}" destId="{479B306E-8A6B-EB44-992C-7008661739E3}" srcOrd="3" destOrd="0" presId="urn:microsoft.com/office/officeart/2005/8/layout/process1"/>
    <dgm:cxn modelId="{C012E73D-ECB6-5C4A-B29A-B929020D082E}" type="presParOf" srcId="{479B306E-8A6B-EB44-992C-7008661739E3}" destId="{D459701F-5416-8A48-BECA-5179FE16F234}" srcOrd="0" destOrd="0" presId="urn:microsoft.com/office/officeart/2005/8/layout/process1"/>
    <dgm:cxn modelId="{BC68772B-9C26-D740-B451-F700D137B749}" type="presParOf" srcId="{D436F9CC-AA57-9E4F-B0B8-B0ED8B7DABDB}" destId="{9EAC301B-B8DB-3846-B655-1D14C02787E7}" srcOrd="4" destOrd="0" presId="urn:microsoft.com/office/officeart/2005/8/layout/process1"/>
    <dgm:cxn modelId="{9C04C908-29BD-CE4E-9C4D-3819AD9BB039}" type="presParOf" srcId="{D436F9CC-AA57-9E4F-B0B8-B0ED8B7DABDB}" destId="{2B10AE03-64D9-AA4E-B0DC-0E0374481BD2}" srcOrd="5" destOrd="0" presId="urn:microsoft.com/office/officeart/2005/8/layout/process1"/>
    <dgm:cxn modelId="{7BF22B04-2797-9740-B4BB-91AEC07E7B0A}" type="presParOf" srcId="{2B10AE03-64D9-AA4E-B0DC-0E0374481BD2}" destId="{EF15B9B3-7FFA-FC4E-99E8-7B53576F23B9}" srcOrd="0" destOrd="0" presId="urn:microsoft.com/office/officeart/2005/8/layout/process1"/>
    <dgm:cxn modelId="{19C4435A-58A6-8148-A0B8-019DD72E0ECB}" type="presParOf" srcId="{D436F9CC-AA57-9E4F-B0B8-B0ED8B7DABDB}" destId="{91926B54-9EE3-8344-ADF3-DFA7097F53C3}" srcOrd="6" destOrd="0" presId="urn:microsoft.com/office/officeart/2005/8/layout/process1"/>
    <dgm:cxn modelId="{A466820F-1269-9942-BDBB-1FFA0D927EE0}" type="presParOf" srcId="{D436F9CC-AA57-9E4F-B0B8-B0ED8B7DABDB}" destId="{B4BC7E97-5A16-3948-9917-F755EBC641D1}" srcOrd="7" destOrd="0" presId="urn:microsoft.com/office/officeart/2005/8/layout/process1"/>
    <dgm:cxn modelId="{5DF2D47B-83AD-E947-903B-A871A0CF1378}" type="presParOf" srcId="{B4BC7E97-5A16-3948-9917-F755EBC641D1}" destId="{E0D5CE62-C61F-2F4F-8F1F-AE2F7AC4577B}" srcOrd="0" destOrd="0" presId="urn:microsoft.com/office/officeart/2005/8/layout/process1"/>
    <dgm:cxn modelId="{584FF3E2-F8AB-C345-92E2-8022FCDCF65D}" type="presParOf" srcId="{D436F9CC-AA57-9E4F-B0B8-B0ED8B7DABDB}" destId="{65F2A5AE-A485-B340-B1C2-B9105BB1ED21}" srcOrd="8" destOrd="0" presId="urn:microsoft.com/office/officeart/2005/8/layout/process1"/>
  </dgm:cxnLst>
  <dgm:bg>
    <a:solidFill>
      <a:schemeClr val="bg1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7CAA96-AA05-5444-B3D1-ED5F0A3F13D7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65C5E447-20FB-A540-A6B0-27831DD68381}">
      <dgm:prSet phldrT="[Text]"/>
      <dgm:spPr/>
      <dgm:t>
        <a:bodyPr/>
        <a:lstStyle/>
        <a:p>
          <a:r>
            <a:rPr lang="en-US" dirty="0" smtClean="0"/>
            <a:t>Get Raw Data</a:t>
          </a:r>
          <a:endParaRPr lang="en-US" dirty="0"/>
        </a:p>
      </dgm:t>
    </dgm:pt>
    <dgm:pt modelId="{0832AF72-3FEB-BF4D-90F0-11D396AF1DA6}" type="parTrans" cxnId="{FA067CF8-5C07-9A46-A819-989B3DB56546}">
      <dgm:prSet/>
      <dgm:spPr/>
      <dgm:t>
        <a:bodyPr/>
        <a:lstStyle/>
        <a:p>
          <a:endParaRPr lang="en-US"/>
        </a:p>
      </dgm:t>
    </dgm:pt>
    <dgm:pt modelId="{35443FBE-3058-EF4F-BB4D-6EF2226F3556}" type="sibTrans" cxnId="{FA067CF8-5C07-9A46-A819-989B3DB56546}">
      <dgm:prSet/>
      <dgm:spPr/>
      <dgm:t>
        <a:bodyPr/>
        <a:lstStyle/>
        <a:p>
          <a:endParaRPr lang="en-US"/>
        </a:p>
      </dgm:t>
    </dgm:pt>
    <dgm:pt modelId="{D77573B8-7A74-6146-9172-216310A589BD}">
      <dgm:prSet phldrT="[Text]"/>
      <dgm:spPr/>
      <dgm:t>
        <a:bodyPr/>
        <a:lstStyle/>
        <a:p>
          <a:r>
            <a:rPr lang="en-US" dirty="0" smtClean="0"/>
            <a:t>Feature Engineering</a:t>
          </a:r>
          <a:endParaRPr lang="en-US" dirty="0"/>
        </a:p>
      </dgm:t>
    </dgm:pt>
    <dgm:pt modelId="{277A0365-56EB-E44E-9964-4B13744B5D03}" type="parTrans" cxnId="{F82AFECE-8DE4-8F44-B637-F4555742B1D5}">
      <dgm:prSet/>
      <dgm:spPr/>
      <dgm:t>
        <a:bodyPr/>
        <a:lstStyle/>
        <a:p>
          <a:endParaRPr lang="en-US"/>
        </a:p>
      </dgm:t>
    </dgm:pt>
    <dgm:pt modelId="{0EF7F2CF-70C9-3D42-90C8-BAFF0DA2F3CF}" type="sibTrans" cxnId="{F82AFECE-8DE4-8F44-B637-F4555742B1D5}">
      <dgm:prSet/>
      <dgm:spPr/>
      <dgm:t>
        <a:bodyPr/>
        <a:lstStyle/>
        <a:p>
          <a:endParaRPr lang="en-US"/>
        </a:p>
      </dgm:t>
    </dgm:pt>
    <dgm:pt modelId="{BB8BA4F8-F29E-D94E-8596-3EF05F639C2D}">
      <dgm:prSet phldrT="[Text]"/>
      <dgm:spPr/>
      <dgm:t>
        <a:bodyPr/>
        <a:lstStyle/>
        <a:p>
          <a:r>
            <a:rPr lang="en-US" dirty="0" smtClean="0"/>
            <a:t>Train a model</a:t>
          </a:r>
          <a:endParaRPr lang="en-US" dirty="0"/>
        </a:p>
      </dgm:t>
    </dgm:pt>
    <dgm:pt modelId="{D478CFF9-C413-AB4D-8D27-41BF4A76298D}" type="parTrans" cxnId="{B3AD339E-C74B-A34F-9FEC-542848927447}">
      <dgm:prSet/>
      <dgm:spPr/>
      <dgm:t>
        <a:bodyPr/>
        <a:lstStyle/>
        <a:p>
          <a:endParaRPr lang="en-US"/>
        </a:p>
      </dgm:t>
    </dgm:pt>
    <dgm:pt modelId="{8C223F17-C130-384C-953B-D17C003F122A}" type="sibTrans" cxnId="{B3AD339E-C74B-A34F-9FEC-542848927447}">
      <dgm:prSet/>
      <dgm:spPr/>
      <dgm:t>
        <a:bodyPr/>
        <a:lstStyle/>
        <a:p>
          <a:endParaRPr lang="en-US"/>
        </a:p>
      </dgm:t>
    </dgm:pt>
    <dgm:pt modelId="{01567E5E-EF8A-F542-ACB5-B2327FF2AD34}">
      <dgm:prSet phldrT="[Text]"/>
      <dgm:spPr/>
      <dgm:t>
        <a:bodyPr/>
        <a:lstStyle/>
        <a:p>
          <a:r>
            <a:rPr lang="en-US" dirty="0" smtClean="0"/>
            <a:t>Test model</a:t>
          </a:r>
          <a:endParaRPr lang="en-US" dirty="0"/>
        </a:p>
      </dgm:t>
    </dgm:pt>
    <dgm:pt modelId="{71732507-80BB-2149-875B-4AC662DA8AA5}" type="parTrans" cxnId="{3734A490-ADF3-9B47-9656-7FF171E96953}">
      <dgm:prSet/>
      <dgm:spPr/>
      <dgm:t>
        <a:bodyPr/>
        <a:lstStyle/>
        <a:p>
          <a:endParaRPr lang="en-US"/>
        </a:p>
      </dgm:t>
    </dgm:pt>
    <dgm:pt modelId="{BAE0AD72-DF2A-FE43-A575-D3C21DC02180}" type="sibTrans" cxnId="{3734A490-ADF3-9B47-9656-7FF171E96953}">
      <dgm:prSet/>
      <dgm:spPr/>
      <dgm:t>
        <a:bodyPr/>
        <a:lstStyle/>
        <a:p>
          <a:endParaRPr lang="en-US"/>
        </a:p>
      </dgm:t>
    </dgm:pt>
    <dgm:pt modelId="{7E275EC5-FF55-5941-9BC6-1E500072B657}">
      <dgm:prSet phldrT="[Text]"/>
      <dgm:spPr/>
      <dgm:t>
        <a:bodyPr/>
        <a:lstStyle/>
        <a:p>
          <a:r>
            <a:rPr lang="en-US" dirty="0" smtClean="0"/>
            <a:t>Deploy and use model</a:t>
          </a:r>
          <a:endParaRPr lang="en-US" dirty="0"/>
        </a:p>
      </dgm:t>
    </dgm:pt>
    <dgm:pt modelId="{BD6D820F-4B05-454E-B46A-1C8F12566890}" type="parTrans" cxnId="{06D3EC74-67F0-6940-8808-FDBC4849C094}">
      <dgm:prSet/>
      <dgm:spPr/>
      <dgm:t>
        <a:bodyPr/>
        <a:lstStyle/>
        <a:p>
          <a:endParaRPr lang="en-US"/>
        </a:p>
      </dgm:t>
    </dgm:pt>
    <dgm:pt modelId="{909C6515-11E4-F24C-898D-E99902B5DB15}" type="sibTrans" cxnId="{06D3EC74-67F0-6940-8808-FDBC4849C094}">
      <dgm:prSet/>
      <dgm:spPr/>
      <dgm:t>
        <a:bodyPr/>
        <a:lstStyle/>
        <a:p>
          <a:endParaRPr lang="en-US"/>
        </a:p>
      </dgm:t>
    </dgm:pt>
    <dgm:pt modelId="{D436F9CC-AA57-9E4F-B0B8-B0ED8B7DABDB}" type="pres">
      <dgm:prSet presAssocID="{CC7CAA96-AA05-5444-B3D1-ED5F0A3F13D7}" presName="Name0" presStyleCnt="0">
        <dgm:presLayoutVars>
          <dgm:dir/>
          <dgm:resizeHandles val="exact"/>
        </dgm:presLayoutVars>
      </dgm:prSet>
      <dgm:spPr/>
    </dgm:pt>
    <dgm:pt modelId="{C2018C68-BE9A-E140-B3F8-7A00195E2CC7}" type="pres">
      <dgm:prSet presAssocID="{65C5E447-20FB-A540-A6B0-27831DD6838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10ABDD-1ECA-424B-B5BA-282D84C05F0D}" type="pres">
      <dgm:prSet presAssocID="{35443FBE-3058-EF4F-BB4D-6EF2226F3556}" presName="sibTrans" presStyleLbl="sibTrans2D1" presStyleIdx="0" presStyleCnt="4"/>
      <dgm:spPr/>
    </dgm:pt>
    <dgm:pt modelId="{0DE05BA3-E5A7-2F4F-8BED-892C7CB12AA1}" type="pres">
      <dgm:prSet presAssocID="{35443FBE-3058-EF4F-BB4D-6EF2226F3556}" presName="connectorText" presStyleLbl="sibTrans2D1" presStyleIdx="0" presStyleCnt="4"/>
      <dgm:spPr/>
    </dgm:pt>
    <dgm:pt modelId="{0738C467-87A8-D145-84EB-94FF41AAAA1B}" type="pres">
      <dgm:prSet presAssocID="{D77573B8-7A74-6146-9172-216310A589BD}" presName="node" presStyleLbl="node1" presStyleIdx="1" presStyleCnt="5">
        <dgm:presLayoutVars>
          <dgm:bulletEnabled val="1"/>
        </dgm:presLayoutVars>
      </dgm:prSet>
      <dgm:spPr/>
    </dgm:pt>
    <dgm:pt modelId="{479B306E-8A6B-EB44-992C-7008661739E3}" type="pres">
      <dgm:prSet presAssocID="{0EF7F2CF-70C9-3D42-90C8-BAFF0DA2F3CF}" presName="sibTrans" presStyleLbl="sibTrans2D1" presStyleIdx="1" presStyleCnt="4"/>
      <dgm:spPr/>
    </dgm:pt>
    <dgm:pt modelId="{D459701F-5416-8A48-BECA-5179FE16F234}" type="pres">
      <dgm:prSet presAssocID="{0EF7F2CF-70C9-3D42-90C8-BAFF0DA2F3CF}" presName="connectorText" presStyleLbl="sibTrans2D1" presStyleIdx="1" presStyleCnt="4"/>
      <dgm:spPr/>
    </dgm:pt>
    <dgm:pt modelId="{9EAC301B-B8DB-3846-B655-1D14C02787E7}" type="pres">
      <dgm:prSet presAssocID="{BB8BA4F8-F29E-D94E-8596-3EF05F639C2D}" presName="node" presStyleLbl="node1" presStyleIdx="2" presStyleCnt="5" custLinFactNeighborX="837" custLinFactNeighborY="-716">
        <dgm:presLayoutVars>
          <dgm:bulletEnabled val="1"/>
        </dgm:presLayoutVars>
      </dgm:prSet>
      <dgm:spPr/>
    </dgm:pt>
    <dgm:pt modelId="{2B10AE03-64D9-AA4E-B0DC-0E0374481BD2}" type="pres">
      <dgm:prSet presAssocID="{8C223F17-C130-384C-953B-D17C003F122A}" presName="sibTrans" presStyleLbl="sibTrans2D1" presStyleIdx="2" presStyleCnt="4"/>
      <dgm:spPr/>
    </dgm:pt>
    <dgm:pt modelId="{EF15B9B3-7FFA-FC4E-99E8-7B53576F23B9}" type="pres">
      <dgm:prSet presAssocID="{8C223F17-C130-384C-953B-D17C003F122A}" presName="connectorText" presStyleLbl="sibTrans2D1" presStyleIdx="2" presStyleCnt="4"/>
      <dgm:spPr/>
    </dgm:pt>
    <dgm:pt modelId="{91926B54-9EE3-8344-ADF3-DFA7097F53C3}" type="pres">
      <dgm:prSet presAssocID="{01567E5E-EF8A-F542-ACB5-B2327FF2AD34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BC7E97-5A16-3948-9917-F755EBC641D1}" type="pres">
      <dgm:prSet presAssocID="{BAE0AD72-DF2A-FE43-A575-D3C21DC02180}" presName="sibTrans" presStyleLbl="sibTrans2D1" presStyleIdx="3" presStyleCnt="4"/>
      <dgm:spPr/>
    </dgm:pt>
    <dgm:pt modelId="{E0D5CE62-C61F-2F4F-8F1F-AE2F7AC4577B}" type="pres">
      <dgm:prSet presAssocID="{BAE0AD72-DF2A-FE43-A575-D3C21DC02180}" presName="connectorText" presStyleLbl="sibTrans2D1" presStyleIdx="3" presStyleCnt="4"/>
      <dgm:spPr/>
    </dgm:pt>
    <dgm:pt modelId="{65F2A5AE-A485-B340-B1C2-B9105BB1ED21}" type="pres">
      <dgm:prSet presAssocID="{7E275EC5-FF55-5941-9BC6-1E500072B657}" presName="node" presStyleLbl="node1" presStyleIdx="4" presStyleCnt="5">
        <dgm:presLayoutVars>
          <dgm:bulletEnabled val="1"/>
        </dgm:presLayoutVars>
      </dgm:prSet>
      <dgm:spPr/>
    </dgm:pt>
  </dgm:ptLst>
  <dgm:cxnLst>
    <dgm:cxn modelId="{FA067CF8-5C07-9A46-A819-989B3DB56546}" srcId="{CC7CAA96-AA05-5444-B3D1-ED5F0A3F13D7}" destId="{65C5E447-20FB-A540-A6B0-27831DD68381}" srcOrd="0" destOrd="0" parTransId="{0832AF72-3FEB-BF4D-90F0-11D396AF1DA6}" sibTransId="{35443FBE-3058-EF4F-BB4D-6EF2226F3556}"/>
    <dgm:cxn modelId="{B3AD339E-C74B-A34F-9FEC-542848927447}" srcId="{CC7CAA96-AA05-5444-B3D1-ED5F0A3F13D7}" destId="{BB8BA4F8-F29E-D94E-8596-3EF05F639C2D}" srcOrd="2" destOrd="0" parTransId="{D478CFF9-C413-AB4D-8D27-41BF4A76298D}" sibTransId="{8C223F17-C130-384C-953B-D17C003F122A}"/>
    <dgm:cxn modelId="{0DDDD600-7FC4-1A42-B5C4-D185E9C35122}" type="presOf" srcId="{BAE0AD72-DF2A-FE43-A575-D3C21DC02180}" destId="{E0D5CE62-C61F-2F4F-8F1F-AE2F7AC4577B}" srcOrd="1" destOrd="0" presId="urn:microsoft.com/office/officeart/2005/8/layout/process1"/>
    <dgm:cxn modelId="{06D3EC74-67F0-6940-8808-FDBC4849C094}" srcId="{CC7CAA96-AA05-5444-B3D1-ED5F0A3F13D7}" destId="{7E275EC5-FF55-5941-9BC6-1E500072B657}" srcOrd="4" destOrd="0" parTransId="{BD6D820F-4B05-454E-B46A-1C8F12566890}" sibTransId="{909C6515-11E4-F24C-898D-E99902B5DB15}"/>
    <dgm:cxn modelId="{21C35A3D-B930-3149-9114-30DC108FF70C}" type="presOf" srcId="{8C223F17-C130-384C-953B-D17C003F122A}" destId="{2B10AE03-64D9-AA4E-B0DC-0E0374481BD2}" srcOrd="0" destOrd="0" presId="urn:microsoft.com/office/officeart/2005/8/layout/process1"/>
    <dgm:cxn modelId="{3734A490-ADF3-9B47-9656-7FF171E96953}" srcId="{CC7CAA96-AA05-5444-B3D1-ED5F0A3F13D7}" destId="{01567E5E-EF8A-F542-ACB5-B2327FF2AD34}" srcOrd="3" destOrd="0" parTransId="{71732507-80BB-2149-875B-4AC662DA8AA5}" sibTransId="{BAE0AD72-DF2A-FE43-A575-D3C21DC02180}"/>
    <dgm:cxn modelId="{72C7D2A4-9F8C-B148-8C6F-CCFBC31A86B3}" type="presOf" srcId="{8C223F17-C130-384C-953B-D17C003F122A}" destId="{EF15B9B3-7FFA-FC4E-99E8-7B53576F23B9}" srcOrd="1" destOrd="0" presId="urn:microsoft.com/office/officeart/2005/8/layout/process1"/>
    <dgm:cxn modelId="{44A5BA3B-1B4F-774A-BD8D-8FF280A5BCA8}" type="presOf" srcId="{0EF7F2CF-70C9-3D42-90C8-BAFF0DA2F3CF}" destId="{D459701F-5416-8A48-BECA-5179FE16F234}" srcOrd="1" destOrd="0" presId="urn:microsoft.com/office/officeart/2005/8/layout/process1"/>
    <dgm:cxn modelId="{790A073F-4DCE-0845-B853-E697C319E1BF}" type="presOf" srcId="{65C5E447-20FB-A540-A6B0-27831DD68381}" destId="{C2018C68-BE9A-E140-B3F8-7A00195E2CC7}" srcOrd="0" destOrd="0" presId="urn:microsoft.com/office/officeart/2005/8/layout/process1"/>
    <dgm:cxn modelId="{83BAFEEF-DC3F-C848-835B-5E5DB7AB413C}" type="presOf" srcId="{0EF7F2CF-70C9-3D42-90C8-BAFF0DA2F3CF}" destId="{479B306E-8A6B-EB44-992C-7008661739E3}" srcOrd="0" destOrd="0" presId="urn:microsoft.com/office/officeart/2005/8/layout/process1"/>
    <dgm:cxn modelId="{F82AFECE-8DE4-8F44-B637-F4555742B1D5}" srcId="{CC7CAA96-AA05-5444-B3D1-ED5F0A3F13D7}" destId="{D77573B8-7A74-6146-9172-216310A589BD}" srcOrd="1" destOrd="0" parTransId="{277A0365-56EB-E44E-9964-4B13744B5D03}" sibTransId="{0EF7F2CF-70C9-3D42-90C8-BAFF0DA2F3CF}"/>
    <dgm:cxn modelId="{F1C18A85-4E1F-AE48-9CEF-44E9B676A978}" type="presOf" srcId="{35443FBE-3058-EF4F-BB4D-6EF2226F3556}" destId="{0DE05BA3-E5A7-2F4F-8BED-892C7CB12AA1}" srcOrd="1" destOrd="0" presId="urn:microsoft.com/office/officeart/2005/8/layout/process1"/>
    <dgm:cxn modelId="{49EAD210-664E-A443-8EC5-FA63BAA2B61C}" type="presOf" srcId="{BAE0AD72-DF2A-FE43-A575-D3C21DC02180}" destId="{B4BC7E97-5A16-3948-9917-F755EBC641D1}" srcOrd="0" destOrd="0" presId="urn:microsoft.com/office/officeart/2005/8/layout/process1"/>
    <dgm:cxn modelId="{B1F10A78-C0E4-6148-8920-5AAD41CBAA86}" type="presOf" srcId="{01567E5E-EF8A-F542-ACB5-B2327FF2AD34}" destId="{91926B54-9EE3-8344-ADF3-DFA7097F53C3}" srcOrd="0" destOrd="0" presId="urn:microsoft.com/office/officeart/2005/8/layout/process1"/>
    <dgm:cxn modelId="{BBD6E1DE-68BE-2D45-8B57-FF7B55BC8DE4}" type="presOf" srcId="{7E275EC5-FF55-5941-9BC6-1E500072B657}" destId="{65F2A5AE-A485-B340-B1C2-B9105BB1ED21}" srcOrd="0" destOrd="0" presId="urn:microsoft.com/office/officeart/2005/8/layout/process1"/>
    <dgm:cxn modelId="{E453BDBA-E7DA-E54E-9029-71807170CE3D}" type="presOf" srcId="{BB8BA4F8-F29E-D94E-8596-3EF05F639C2D}" destId="{9EAC301B-B8DB-3846-B655-1D14C02787E7}" srcOrd="0" destOrd="0" presId="urn:microsoft.com/office/officeart/2005/8/layout/process1"/>
    <dgm:cxn modelId="{A89F84EA-FFDC-224B-BDD6-79ED5278D841}" type="presOf" srcId="{CC7CAA96-AA05-5444-B3D1-ED5F0A3F13D7}" destId="{D436F9CC-AA57-9E4F-B0B8-B0ED8B7DABDB}" srcOrd="0" destOrd="0" presId="urn:microsoft.com/office/officeart/2005/8/layout/process1"/>
    <dgm:cxn modelId="{367AF683-3179-A849-BCDF-8BB22C495EF4}" type="presOf" srcId="{D77573B8-7A74-6146-9172-216310A589BD}" destId="{0738C467-87A8-D145-84EB-94FF41AAAA1B}" srcOrd="0" destOrd="0" presId="urn:microsoft.com/office/officeart/2005/8/layout/process1"/>
    <dgm:cxn modelId="{EB22AF48-1F00-E340-8A45-67920DE42AED}" type="presOf" srcId="{35443FBE-3058-EF4F-BB4D-6EF2226F3556}" destId="{4C10ABDD-1ECA-424B-B5BA-282D84C05F0D}" srcOrd="0" destOrd="0" presId="urn:microsoft.com/office/officeart/2005/8/layout/process1"/>
    <dgm:cxn modelId="{6A4AFA5C-B0D9-7E40-BBC1-8CB3CC895152}" type="presParOf" srcId="{D436F9CC-AA57-9E4F-B0B8-B0ED8B7DABDB}" destId="{C2018C68-BE9A-E140-B3F8-7A00195E2CC7}" srcOrd="0" destOrd="0" presId="urn:microsoft.com/office/officeart/2005/8/layout/process1"/>
    <dgm:cxn modelId="{D69B75C4-B967-F942-91E1-90F533AD1D68}" type="presParOf" srcId="{D436F9CC-AA57-9E4F-B0B8-B0ED8B7DABDB}" destId="{4C10ABDD-1ECA-424B-B5BA-282D84C05F0D}" srcOrd="1" destOrd="0" presId="urn:microsoft.com/office/officeart/2005/8/layout/process1"/>
    <dgm:cxn modelId="{A1EB67C7-713B-C04F-9FFD-2BA4CD9B0343}" type="presParOf" srcId="{4C10ABDD-1ECA-424B-B5BA-282D84C05F0D}" destId="{0DE05BA3-E5A7-2F4F-8BED-892C7CB12AA1}" srcOrd="0" destOrd="0" presId="urn:microsoft.com/office/officeart/2005/8/layout/process1"/>
    <dgm:cxn modelId="{044153F1-7AE7-AB46-B192-AA6E8134E6DC}" type="presParOf" srcId="{D436F9CC-AA57-9E4F-B0B8-B0ED8B7DABDB}" destId="{0738C467-87A8-D145-84EB-94FF41AAAA1B}" srcOrd="2" destOrd="0" presId="urn:microsoft.com/office/officeart/2005/8/layout/process1"/>
    <dgm:cxn modelId="{CE8D32EB-2C52-3C46-8B96-58688DA6E579}" type="presParOf" srcId="{D436F9CC-AA57-9E4F-B0B8-B0ED8B7DABDB}" destId="{479B306E-8A6B-EB44-992C-7008661739E3}" srcOrd="3" destOrd="0" presId="urn:microsoft.com/office/officeart/2005/8/layout/process1"/>
    <dgm:cxn modelId="{B8F02402-C286-C14B-AAE7-EB39348FC82D}" type="presParOf" srcId="{479B306E-8A6B-EB44-992C-7008661739E3}" destId="{D459701F-5416-8A48-BECA-5179FE16F234}" srcOrd="0" destOrd="0" presId="urn:microsoft.com/office/officeart/2005/8/layout/process1"/>
    <dgm:cxn modelId="{5D5F3384-EE27-8247-8B27-9A86CCAAB7EB}" type="presParOf" srcId="{D436F9CC-AA57-9E4F-B0B8-B0ED8B7DABDB}" destId="{9EAC301B-B8DB-3846-B655-1D14C02787E7}" srcOrd="4" destOrd="0" presId="urn:microsoft.com/office/officeart/2005/8/layout/process1"/>
    <dgm:cxn modelId="{1AF55BD3-BDC0-504D-87B0-80762616C227}" type="presParOf" srcId="{D436F9CC-AA57-9E4F-B0B8-B0ED8B7DABDB}" destId="{2B10AE03-64D9-AA4E-B0DC-0E0374481BD2}" srcOrd="5" destOrd="0" presId="urn:microsoft.com/office/officeart/2005/8/layout/process1"/>
    <dgm:cxn modelId="{68F241FD-ED16-0F49-AA1F-29E286351F3E}" type="presParOf" srcId="{2B10AE03-64D9-AA4E-B0DC-0E0374481BD2}" destId="{EF15B9B3-7FFA-FC4E-99E8-7B53576F23B9}" srcOrd="0" destOrd="0" presId="urn:microsoft.com/office/officeart/2005/8/layout/process1"/>
    <dgm:cxn modelId="{3316C94C-1F43-AE4E-9FC2-8170B8C637D6}" type="presParOf" srcId="{D436F9CC-AA57-9E4F-B0B8-B0ED8B7DABDB}" destId="{91926B54-9EE3-8344-ADF3-DFA7097F53C3}" srcOrd="6" destOrd="0" presId="urn:microsoft.com/office/officeart/2005/8/layout/process1"/>
    <dgm:cxn modelId="{C3268E5E-FCF0-8649-9467-13AED6A65351}" type="presParOf" srcId="{D436F9CC-AA57-9E4F-B0B8-B0ED8B7DABDB}" destId="{B4BC7E97-5A16-3948-9917-F755EBC641D1}" srcOrd="7" destOrd="0" presId="urn:microsoft.com/office/officeart/2005/8/layout/process1"/>
    <dgm:cxn modelId="{655438E3-2DE8-3148-B69E-A1F4FC8E9EA7}" type="presParOf" srcId="{B4BC7E97-5A16-3948-9917-F755EBC641D1}" destId="{E0D5CE62-C61F-2F4F-8F1F-AE2F7AC4577B}" srcOrd="0" destOrd="0" presId="urn:microsoft.com/office/officeart/2005/8/layout/process1"/>
    <dgm:cxn modelId="{9A74C74C-DE2D-FE48-A52C-CF4D4FF937D7}" type="presParOf" srcId="{D436F9CC-AA57-9E4F-B0B8-B0ED8B7DABDB}" destId="{65F2A5AE-A485-B340-B1C2-B9105BB1ED21}" srcOrd="8" destOrd="0" presId="urn:microsoft.com/office/officeart/2005/8/layout/process1"/>
  </dgm:cxnLst>
  <dgm:bg>
    <a:solidFill>
      <a:schemeClr val="bg1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C7CAA96-AA05-5444-B3D1-ED5F0A3F13D7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65C5E447-20FB-A540-A6B0-27831DD68381}">
      <dgm:prSet phldrT="[Text]"/>
      <dgm:spPr/>
      <dgm:t>
        <a:bodyPr/>
        <a:lstStyle/>
        <a:p>
          <a:r>
            <a:rPr lang="en-US" dirty="0" smtClean="0"/>
            <a:t>Get Raw Data</a:t>
          </a:r>
          <a:endParaRPr lang="en-US" dirty="0"/>
        </a:p>
      </dgm:t>
    </dgm:pt>
    <dgm:pt modelId="{0832AF72-3FEB-BF4D-90F0-11D396AF1DA6}" type="parTrans" cxnId="{FA067CF8-5C07-9A46-A819-989B3DB56546}">
      <dgm:prSet/>
      <dgm:spPr/>
      <dgm:t>
        <a:bodyPr/>
        <a:lstStyle/>
        <a:p>
          <a:endParaRPr lang="en-US"/>
        </a:p>
      </dgm:t>
    </dgm:pt>
    <dgm:pt modelId="{35443FBE-3058-EF4F-BB4D-6EF2226F3556}" type="sibTrans" cxnId="{FA067CF8-5C07-9A46-A819-989B3DB56546}">
      <dgm:prSet/>
      <dgm:spPr/>
      <dgm:t>
        <a:bodyPr/>
        <a:lstStyle/>
        <a:p>
          <a:endParaRPr lang="en-US"/>
        </a:p>
      </dgm:t>
    </dgm:pt>
    <dgm:pt modelId="{D77573B8-7A74-6146-9172-216310A589BD}">
      <dgm:prSet phldrT="[Text]"/>
      <dgm:spPr/>
      <dgm:t>
        <a:bodyPr/>
        <a:lstStyle/>
        <a:p>
          <a:r>
            <a:rPr lang="en-US" dirty="0" smtClean="0"/>
            <a:t>Feature Engineering</a:t>
          </a:r>
          <a:endParaRPr lang="en-US" dirty="0"/>
        </a:p>
      </dgm:t>
    </dgm:pt>
    <dgm:pt modelId="{277A0365-56EB-E44E-9964-4B13744B5D03}" type="parTrans" cxnId="{F82AFECE-8DE4-8F44-B637-F4555742B1D5}">
      <dgm:prSet/>
      <dgm:spPr/>
      <dgm:t>
        <a:bodyPr/>
        <a:lstStyle/>
        <a:p>
          <a:endParaRPr lang="en-US"/>
        </a:p>
      </dgm:t>
    </dgm:pt>
    <dgm:pt modelId="{0EF7F2CF-70C9-3D42-90C8-BAFF0DA2F3CF}" type="sibTrans" cxnId="{F82AFECE-8DE4-8F44-B637-F4555742B1D5}">
      <dgm:prSet/>
      <dgm:spPr/>
      <dgm:t>
        <a:bodyPr/>
        <a:lstStyle/>
        <a:p>
          <a:endParaRPr lang="en-US"/>
        </a:p>
      </dgm:t>
    </dgm:pt>
    <dgm:pt modelId="{BB8BA4F8-F29E-D94E-8596-3EF05F639C2D}">
      <dgm:prSet phldrT="[Text]"/>
      <dgm:spPr/>
      <dgm:t>
        <a:bodyPr/>
        <a:lstStyle/>
        <a:p>
          <a:r>
            <a:rPr lang="en-US" dirty="0" smtClean="0"/>
            <a:t>Train a model</a:t>
          </a:r>
          <a:endParaRPr lang="en-US" dirty="0"/>
        </a:p>
      </dgm:t>
    </dgm:pt>
    <dgm:pt modelId="{D478CFF9-C413-AB4D-8D27-41BF4A76298D}" type="parTrans" cxnId="{B3AD339E-C74B-A34F-9FEC-542848927447}">
      <dgm:prSet/>
      <dgm:spPr/>
      <dgm:t>
        <a:bodyPr/>
        <a:lstStyle/>
        <a:p>
          <a:endParaRPr lang="en-US"/>
        </a:p>
      </dgm:t>
    </dgm:pt>
    <dgm:pt modelId="{8C223F17-C130-384C-953B-D17C003F122A}" type="sibTrans" cxnId="{B3AD339E-C74B-A34F-9FEC-542848927447}">
      <dgm:prSet/>
      <dgm:spPr/>
      <dgm:t>
        <a:bodyPr/>
        <a:lstStyle/>
        <a:p>
          <a:endParaRPr lang="en-US"/>
        </a:p>
      </dgm:t>
    </dgm:pt>
    <dgm:pt modelId="{01567E5E-EF8A-F542-ACB5-B2327FF2AD34}">
      <dgm:prSet phldrT="[Text]"/>
      <dgm:spPr/>
      <dgm:t>
        <a:bodyPr/>
        <a:lstStyle/>
        <a:p>
          <a:r>
            <a:rPr lang="en-US" dirty="0" smtClean="0"/>
            <a:t>Test model</a:t>
          </a:r>
          <a:endParaRPr lang="en-US" dirty="0"/>
        </a:p>
      </dgm:t>
    </dgm:pt>
    <dgm:pt modelId="{71732507-80BB-2149-875B-4AC662DA8AA5}" type="parTrans" cxnId="{3734A490-ADF3-9B47-9656-7FF171E96953}">
      <dgm:prSet/>
      <dgm:spPr/>
      <dgm:t>
        <a:bodyPr/>
        <a:lstStyle/>
        <a:p>
          <a:endParaRPr lang="en-US"/>
        </a:p>
      </dgm:t>
    </dgm:pt>
    <dgm:pt modelId="{BAE0AD72-DF2A-FE43-A575-D3C21DC02180}" type="sibTrans" cxnId="{3734A490-ADF3-9B47-9656-7FF171E96953}">
      <dgm:prSet/>
      <dgm:spPr/>
      <dgm:t>
        <a:bodyPr/>
        <a:lstStyle/>
        <a:p>
          <a:endParaRPr lang="en-US"/>
        </a:p>
      </dgm:t>
    </dgm:pt>
    <dgm:pt modelId="{7E275EC5-FF55-5941-9BC6-1E500072B657}">
      <dgm:prSet phldrT="[Text]"/>
      <dgm:spPr/>
      <dgm:t>
        <a:bodyPr/>
        <a:lstStyle/>
        <a:p>
          <a:r>
            <a:rPr lang="en-US" dirty="0" smtClean="0"/>
            <a:t>Deploy and use model</a:t>
          </a:r>
          <a:endParaRPr lang="en-US" dirty="0"/>
        </a:p>
      </dgm:t>
    </dgm:pt>
    <dgm:pt modelId="{BD6D820F-4B05-454E-B46A-1C8F12566890}" type="parTrans" cxnId="{06D3EC74-67F0-6940-8808-FDBC4849C094}">
      <dgm:prSet/>
      <dgm:spPr/>
      <dgm:t>
        <a:bodyPr/>
        <a:lstStyle/>
        <a:p>
          <a:endParaRPr lang="en-US"/>
        </a:p>
      </dgm:t>
    </dgm:pt>
    <dgm:pt modelId="{909C6515-11E4-F24C-898D-E99902B5DB15}" type="sibTrans" cxnId="{06D3EC74-67F0-6940-8808-FDBC4849C094}">
      <dgm:prSet/>
      <dgm:spPr/>
      <dgm:t>
        <a:bodyPr/>
        <a:lstStyle/>
        <a:p>
          <a:endParaRPr lang="en-US"/>
        </a:p>
      </dgm:t>
    </dgm:pt>
    <dgm:pt modelId="{D436F9CC-AA57-9E4F-B0B8-B0ED8B7DABDB}" type="pres">
      <dgm:prSet presAssocID="{CC7CAA96-AA05-5444-B3D1-ED5F0A3F13D7}" presName="Name0" presStyleCnt="0">
        <dgm:presLayoutVars>
          <dgm:dir/>
          <dgm:resizeHandles val="exact"/>
        </dgm:presLayoutVars>
      </dgm:prSet>
      <dgm:spPr/>
    </dgm:pt>
    <dgm:pt modelId="{C2018C68-BE9A-E140-B3F8-7A00195E2CC7}" type="pres">
      <dgm:prSet presAssocID="{65C5E447-20FB-A540-A6B0-27831DD6838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10ABDD-1ECA-424B-B5BA-282D84C05F0D}" type="pres">
      <dgm:prSet presAssocID="{35443FBE-3058-EF4F-BB4D-6EF2226F3556}" presName="sibTrans" presStyleLbl="sibTrans2D1" presStyleIdx="0" presStyleCnt="4"/>
      <dgm:spPr/>
    </dgm:pt>
    <dgm:pt modelId="{0DE05BA3-E5A7-2F4F-8BED-892C7CB12AA1}" type="pres">
      <dgm:prSet presAssocID="{35443FBE-3058-EF4F-BB4D-6EF2226F3556}" presName="connectorText" presStyleLbl="sibTrans2D1" presStyleIdx="0" presStyleCnt="4"/>
      <dgm:spPr/>
    </dgm:pt>
    <dgm:pt modelId="{0738C467-87A8-D145-84EB-94FF41AAAA1B}" type="pres">
      <dgm:prSet presAssocID="{D77573B8-7A74-6146-9172-216310A589BD}" presName="node" presStyleLbl="node1" presStyleIdx="1" presStyleCnt="5">
        <dgm:presLayoutVars>
          <dgm:bulletEnabled val="1"/>
        </dgm:presLayoutVars>
      </dgm:prSet>
      <dgm:spPr/>
    </dgm:pt>
    <dgm:pt modelId="{479B306E-8A6B-EB44-992C-7008661739E3}" type="pres">
      <dgm:prSet presAssocID="{0EF7F2CF-70C9-3D42-90C8-BAFF0DA2F3CF}" presName="sibTrans" presStyleLbl="sibTrans2D1" presStyleIdx="1" presStyleCnt="4"/>
      <dgm:spPr/>
    </dgm:pt>
    <dgm:pt modelId="{D459701F-5416-8A48-BECA-5179FE16F234}" type="pres">
      <dgm:prSet presAssocID="{0EF7F2CF-70C9-3D42-90C8-BAFF0DA2F3CF}" presName="connectorText" presStyleLbl="sibTrans2D1" presStyleIdx="1" presStyleCnt="4"/>
      <dgm:spPr/>
    </dgm:pt>
    <dgm:pt modelId="{9EAC301B-B8DB-3846-B655-1D14C02787E7}" type="pres">
      <dgm:prSet presAssocID="{BB8BA4F8-F29E-D94E-8596-3EF05F639C2D}" presName="node" presStyleLbl="node1" presStyleIdx="2" presStyleCnt="5" custLinFactNeighborX="837" custLinFactNeighborY="-716">
        <dgm:presLayoutVars>
          <dgm:bulletEnabled val="1"/>
        </dgm:presLayoutVars>
      </dgm:prSet>
      <dgm:spPr/>
    </dgm:pt>
    <dgm:pt modelId="{2B10AE03-64D9-AA4E-B0DC-0E0374481BD2}" type="pres">
      <dgm:prSet presAssocID="{8C223F17-C130-384C-953B-D17C003F122A}" presName="sibTrans" presStyleLbl="sibTrans2D1" presStyleIdx="2" presStyleCnt="4"/>
      <dgm:spPr/>
    </dgm:pt>
    <dgm:pt modelId="{EF15B9B3-7FFA-FC4E-99E8-7B53576F23B9}" type="pres">
      <dgm:prSet presAssocID="{8C223F17-C130-384C-953B-D17C003F122A}" presName="connectorText" presStyleLbl="sibTrans2D1" presStyleIdx="2" presStyleCnt="4"/>
      <dgm:spPr/>
    </dgm:pt>
    <dgm:pt modelId="{91926B54-9EE3-8344-ADF3-DFA7097F53C3}" type="pres">
      <dgm:prSet presAssocID="{01567E5E-EF8A-F542-ACB5-B2327FF2AD34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BC7E97-5A16-3948-9917-F755EBC641D1}" type="pres">
      <dgm:prSet presAssocID="{BAE0AD72-DF2A-FE43-A575-D3C21DC02180}" presName="sibTrans" presStyleLbl="sibTrans2D1" presStyleIdx="3" presStyleCnt="4"/>
      <dgm:spPr/>
    </dgm:pt>
    <dgm:pt modelId="{E0D5CE62-C61F-2F4F-8F1F-AE2F7AC4577B}" type="pres">
      <dgm:prSet presAssocID="{BAE0AD72-DF2A-FE43-A575-D3C21DC02180}" presName="connectorText" presStyleLbl="sibTrans2D1" presStyleIdx="3" presStyleCnt="4"/>
      <dgm:spPr/>
    </dgm:pt>
    <dgm:pt modelId="{65F2A5AE-A485-B340-B1C2-B9105BB1ED21}" type="pres">
      <dgm:prSet presAssocID="{7E275EC5-FF55-5941-9BC6-1E500072B657}" presName="node" presStyleLbl="node1" presStyleIdx="4" presStyleCnt="5">
        <dgm:presLayoutVars>
          <dgm:bulletEnabled val="1"/>
        </dgm:presLayoutVars>
      </dgm:prSet>
      <dgm:spPr/>
    </dgm:pt>
  </dgm:ptLst>
  <dgm:cxnLst>
    <dgm:cxn modelId="{FA067CF8-5C07-9A46-A819-989B3DB56546}" srcId="{CC7CAA96-AA05-5444-B3D1-ED5F0A3F13D7}" destId="{65C5E447-20FB-A540-A6B0-27831DD68381}" srcOrd="0" destOrd="0" parTransId="{0832AF72-3FEB-BF4D-90F0-11D396AF1DA6}" sibTransId="{35443FBE-3058-EF4F-BB4D-6EF2226F3556}"/>
    <dgm:cxn modelId="{73084F11-87F1-7241-B825-EA3A5EF9C107}" type="presOf" srcId="{8C223F17-C130-384C-953B-D17C003F122A}" destId="{EF15B9B3-7FFA-FC4E-99E8-7B53576F23B9}" srcOrd="1" destOrd="0" presId="urn:microsoft.com/office/officeart/2005/8/layout/process1"/>
    <dgm:cxn modelId="{B3AD339E-C74B-A34F-9FEC-542848927447}" srcId="{CC7CAA96-AA05-5444-B3D1-ED5F0A3F13D7}" destId="{BB8BA4F8-F29E-D94E-8596-3EF05F639C2D}" srcOrd="2" destOrd="0" parTransId="{D478CFF9-C413-AB4D-8D27-41BF4A76298D}" sibTransId="{8C223F17-C130-384C-953B-D17C003F122A}"/>
    <dgm:cxn modelId="{70716F1B-34ED-5F41-9298-3BD745DA99EB}" type="presOf" srcId="{8C223F17-C130-384C-953B-D17C003F122A}" destId="{2B10AE03-64D9-AA4E-B0DC-0E0374481BD2}" srcOrd="0" destOrd="0" presId="urn:microsoft.com/office/officeart/2005/8/layout/process1"/>
    <dgm:cxn modelId="{A50FA531-AFA7-0345-B1F9-83E7498D1F4A}" type="presOf" srcId="{35443FBE-3058-EF4F-BB4D-6EF2226F3556}" destId="{4C10ABDD-1ECA-424B-B5BA-282D84C05F0D}" srcOrd="0" destOrd="0" presId="urn:microsoft.com/office/officeart/2005/8/layout/process1"/>
    <dgm:cxn modelId="{06D3EC74-67F0-6940-8808-FDBC4849C094}" srcId="{CC7CAA96-AA05-5444-B3D1-ED5F0A3F13D7}" destId="{7E275EC5-FF55-5941-9BC6-1E500072B657}" srcOrd="4" destOrd="0" parTransId="{BD6D820F-4B05-454E-B46A-1C8F12566890}" sibTransId="{909C6515-11E4-F24C-898D-E99902B5DB15}"/>
    <dgm:cxn modelId="{4B6ABE09-235D-1444-809C-A03E97243C0F}" type="presOf" srcId="{BB8BA4F8-F29E-D94E-8596-3EF05F639C2D}" destId="{9EAC301B-B8DB-3846-B655-1D14C02787E7}" srcOrd="0" destOrd="0" presId="urn:microsoft.com/office/officeart/2005/8/layout/process1"/>
    <dgm:cxn modelId="{3734A490-ADF3-9B47-9656-7FF171E96953}" srcId="{CC7CAA96-AA05-5444-B3D1-ED5F0A3F13D7}" destId="{01567E5E-EF8A-F542-ACB5-B2327FF2AD34}" srcOrd="3" destOrd="0" parTransId="{71732507-80BB-2149-875B-4AC662DA8AA5}" sibTransId="{BAE0AD72-DF2A-FE43-A575-D3C21DC02180}"/>
    <dgm:cxn modelId="{D9B72B48-545F-2445-A82E-33BA7F5EDB52}" type="presOf" srcId="{01567E5E-EF8A-F542-ACB5-B2327FF2AD34}" destId="{91926B54-9EE3-8344-ADF3-DFA7097F53C3}" srcOrd="0" destOrd="0" presId="urn:microsoft.com/office/officeart/2005/8/layout/process1"/>
    <dgm:cxn modelId="{27F22F62-4CEC-5E47-83EC-77C202765192}" type="presOf" srcId="{35443FBE-3058-EF4F-BB4D-6EF2226F3556}" destId="{0DE05BA3-E5A7-2F4F-8BED-892C7CB12AA1}" srcOrd="1" destOrd="0" presId="urn:microsoft.com/office/officeart/2005/8/layout/process1"/>
    <dgm:cxn modelId="{217E2AA2-243F-B54C-BB0A-FBB589CF0B85}" type="presOf" srcId="{BAE0AD72-DF2A-FE43-A575-D3C21DC02180}" destId="{B4BC7E97-5A16-3948-9917-F755EBC641D1}" srcOrd="0" destOrd="0" presId="urn:microsoft.com/office/officeart/2005/8/layout/process1"/>
    <dgm:cxn modelId="{02EDF028-983E-4A4D-A3B0-3F0485B75E6E}" type="presOf" srcId="{D77573B8-7A74-6146-9172-216310A589BD}" destId="{0738C467-87A8-D145-84EB-94FF41AAAA1B}" srcOrd="0" destOrd="0" presId="urn:microsoft.com/office/officeart/2005/8/layout/process1"/>
    <dgm:cxn modelId="{924EF77D-68DA-424D-BE4C-F174ED370E94}" type="presOf" srcId="{65C5E447-20FB-A540-A6B0-27831DD68381}" destId="{C2018C68-BE9A-E140-B3F8-7A00195E2CC7}" srcOrd="0" destOrd="0" presId="urn:microsoft.com/office/officeart/2005/8/layout/process1"/>
    <dgm:cxn modelId="{D07513E2-70E5-1841-A386-6904BCC2D13D}" type="presOf" srcId="{CC7CAA96-AA05-5444-B3D1-ED5F0A3F13D7}" destId="{D436F9CC-AA57-9E4F-B0B8-B0ED8B7DABDB}" srcOrd="0" destOrd="0" presId="urn:microsoft.com/office/officeart/2005/8/layout/process1"/>
    <dgm:cxn modelId="{A5DD94F6-27C6-2D4C-BE19-090F4F9A7BD0}" type="presOf" srcId="{0EF7F2CF-70C9-3D42-90C8-BAFF0DA2F3CF}" destId="{479B306E-8A6B-EB44-992C-7008661739E3}" srcOrd="0" destOrd="0" presId="urn:microsoft.com/office/officeart/2005/8/layout/process1"/>
    <dgm:cxn modelId="{F82AFECE-8DE4-8F44-B637-F4555742B1D5}" srcId="{CC7CAA96-AA05-5444-B3D1-ED5F0A3F13D7}" destId="{D77573B8-7A74-6146-9172-216310A589BD}" srcOrd="1" destOrd="0" parTransId="{277A0365-56EB-E44E-9964-4B13744B5D03}" sibTransId="{0EF7F2CF-70C9-3D42-90C8-BAFF0DA2F3CF}"/>
    <dgm:cxn modelId="{DAC48490-0FEF-6C40-83BE-71EC9230301B}" type="presOf" srcId="{BAE0AD72-DF2A-FE43-A575-D3C21DC02180}" destId="{E0D5CE62-C61F-2F4F-8F1F-AE2F7AC4577B}" srcOrd="1" destOrd="0" presId="urn:microsoft.com/office/officeart/2005/8/layout/process1"/>
    <dgm:cxn modelId="{CE1A64C2-23EE-FB4B-86EC-0CDA0CE0D107}" type="presOf" srcId="{7E275EC5-FF55-5941-9BC6-1E500072B657}" destId="{65F2A5AE-A485-B340-B1C2-B9105BB1ED21}" srcOrd="0" destOrd="0" presId="urn:microsoft.com/office/officeart/2005/8/layout/process1"/>
    <dgm:cxn modelId="{4EE349F7-24C2-9649-80A0-98108278C001}" type="presOf" srcId="{0EF7F2CF-70C9-3D42-90C8-BAFF0DA2F3CF}" destId="{D459701F-5416-8A48-BECA-5179FE16F234}" srcOrd="1" destOrd="0" presId="urn:microsoft.com/office/officeart/2005/8/layout/process1"/>
    <dgm:cxn modelId="{D7CDB33E-F8D4-DA43-ABAF-C2E9246D7222}" type="presParOf" srcId="{D436F9CC-AA57-9E4F-B0B8-B0ED8B7DABDB}" destId="{C2018C68-BE9A-E140-B3F8-7A00195E2CC7}" srcOrd="0" destOrd="0" presId="urn:microsoft.com/office/officeart/2005/8/layout/process1"/>
    <dgm:cxn modelId="{3A38ADD7-5BB2-2A4F-A891-63DB10F89D2D}" type="presParOf" srcId="{D436F9CC-AA57-9E4F-B0B8-B0ED8B7DABDB}" destId="{4C10ABDD-1ECA-424B-B5BA-282D84C05F0D}" srcOrd="1" destOrd="0" presId="urn:microsoft.com/office/officeart/2005/8/layout/process1"/>
    <dgm:cxn modelId="{7150DC77-E1DA-2346-A2D2-349B12427E6B}" type="presParOf" srcId="{4C10ABDD-1ECA-424B-B5BA-282D84C05F0D}" destId="{0DE05BA3-E5A7-2F4F-8BED-892C7CB12AA1}" srcOrd="0" destOrd="0" presId="urn:microsoft.com/office/officeart/2005/8/layout/process1"/>
    <dgm:cxn modelId="{9E60A6AF-1839-AA47-BEAC-B83E792DBA3E}" type="presParOf" srcId="{D436F9CC-AA57-9E4F-B0B8-B0ED8B7DABDB}" destId="{0738C467-87A8-D145-84EB-94FF41AAAA1B}" srcOrd="2" destOrd="0" presId="urn:microsoft.com/office/officeart/2005/8/layout/process1"/>
    <dgm:cxn modelId="{74CE1911-3F76-E943-8DAC-E5F107536770}" type="presParOf" srcId="{D436F9CC-AA57-9E4F-B0B8-B0ED8B7DABDB}" destId="{479B306E-8A6B-EB44-992C-7008661739E3}" srcOrd="3" destOrd="0" presId="urn:microsoft.com/office/officeart/2005/8/layout/process1"/>
    <dgm:cxn modelId="{97DF8B05-9A26-8848-86DC-3CA14FB96B74}" type="presParOf" srcId="{479B306E-8A6B-EB44-992C-7008661739E3}" destId="{D459701F-5416-8A48-BECA-5179FE16F234}" srcOrd="0" destOrd="0" presId="urn:microsoft.com/office/officeart/2005/8/layout/process1"/>
    <dgm:cxn modelId="{A197264F-5B81-E547-8205-E305EE3C0D5E}" type="presParOf" srcId="{D436F9CC-AA57-9E4F-B0B8-B0ED8B7DABDB}" destId="{9EAC301B-B8DB-3846-B655-1D14C02787E7}" srcOrd="4" destOrd="0" presId="urn:microsoft.com/office/officeart/2005/8/layout/process1"/>
    <dgm:cxn modelId="{C51AD878-28BB-DA4A-88E8-2F197D88D762}" type="presParOf" srcId="{D436F9CC-AA57-9E4F-B0B8-B0ED8B7DABDB}" destId="{2B10AE03-64D9-AA4E-B0DC-0E0374481BD2}" srcOrd="5" destOrd="0" presId="urn:microsoft.com/office/officeart/2005/8/layout/process1"/>
    <dgm:cxn modelId="{9F2C8B02-DEC2-6B4A-9AE5-77942A64FC6C}" type="presParOf" srcId="{2B10AE03-64D9-AA4E-B0DC-0E0374481BD2}" destId="{EF15B9B3-7FFA-FC4E-99E8-7B53576F23B9}" srcOrd="0" destOrd="0" presId="urn:microsoft.com/office/officeart/2005/8/layout/process1"/>
    <dgm:cxn modelId="{B6F67A5A-8290-6340-81F2-91B9251D6BC3}" type="presParOf" srcId="{D436F9CC-AA57-9E4F-B0B8-B0ED8B7DABDB}" destId="{91926B54-9EE3-8344-ADF3-DFA7097F53C3}" srcOrd="6" destOrd="0" presId="urn:microsoft.com/office/officeart/2005/8/layout/process1"/>
    <dgm:cxn modelId="{CEF17B54-1419-A041-9518-BE1641DEF8A1}" type="presParOf" srcId="{D436F9CC-AA57-9E4F-B0B8-B0ED8B7DABDB}" destId="{B4BC7E97-5A16-3948-9917-F755EBC641D1}" srcOrd="7" destOrd="0" presId="urn:microsoft.com/office/officeart/2005/8/layout/process1"/>
    <dgm:cxn modelId="{8C9D3470-9547-1A40-B8B9-367CF9DA0546}" type="presParOf" srcId="{B4BC7E97-5A16-3948-9917-F755EBC641D1}" destId="{E0D5CE62-C61F-2F4F-8F1F-AE2F7AC4577B}" srcOrd="0" destOrd="0" presId="urn:microsoft.com/office/officeart/2005/8/layout/process1"/>
    <dgm:cxn modelId="{6568C77F-0A42-4B44-B23D-D85BE0CB5BBD}" type="presParOf" srcId="{D436F9CC-AA57-9E4F-B0B8-B0ED8B7DABDB}" destId="{65F2A5AE-A485-B340-B1C2-B9105BB1ED21}" srcOrd="8" destOrd="0" presId="urn:microsoft.com/office/officeart/2005/8/layout/process1"/>
  </dgm:cxnLst>
  <dgm:bg>
    <a:solidFill>
      <a:schemeClr val="bg1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C7CAA96-AA05-5444-B3D1-ED5F0A3F13D7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65C5E447-20FB-A540-A6B0-27831DD68381}">
      <dgm:prSet phldrT="[Text]"/>
      <dgm:spPr/>
      <dgm:t>
        <a:bodyPr/>
        <a:lstStyle/>
        <a:p>
          <a:r>
            <a:rPr lang="en-US" dirty="0" smtClean="0"/>
            <a:t>Get Raw Data</a:t>
          </a:r>
          <a:endParaRPr lang="en-US" dirty="0"/>
        </a:p>
      </dgm:t>
    </dgm:pt>
    <dgm:pt modelId="{0832AF72-3FEB-BF4D-90F0-11D396AF1DA6}" type="parTrans" cxnId="{FA067CF8-5C07-9A46-A819-989B3DB56546}">
      <dgm:prSet/>
      <dgm:spPr/>
      <dgm:t>
        <a:bodyPr/>
        <a:lstStyle/>
        <a:p>
          <a:endParaRPr lang="en-US"/>
        </a:p>
      </dgm:t>
    </dgm:pt>
    <dgm:pt modelId="{35443FBE-3058-EF4F-BB4D-6EF2226F3556}" type="sibTrans" cxnId="{FA067CF8-5C07-9A46-A819-989B3DB56546}">
      <dgm:prSet/>
      <dgm:spPr/>
      <dgm:t>
        <a:bodyPr/>
        <a:lstStyle/>
        <a:p>
          <a:endParaRPr lang="en-US"/>
        </a:p>
      </dgm:t>
    </dgm:pt>
    <dgm:pt modelId="{D77573B8-7A74-6146-9172-216310A589BD}">
      <dgm:prSet phldrT="[Text]"/>
      <dgm:spPr/>
      <dgm:t>
        <a:bodyPr/>
        <a:lstStyle/>
        <a:p>
          <a:r>
            <a:rPr lang="en-US" dirty="0" smtClean="0"/>
            <a:t>Feature Engineering</a:t>
          </a:r>
          <a:endParaRPr lang="en-US" dirty="0"/>
        </a:p>
      </dgm:t>
    </dgm:pt>
    <dgm:pt modelId="{277A0365-56EB-E44E-9964-4B13744B5D03}" type="parTrans" cxnId="{F82AFECE-8DE4-8F44-B637-F4555742B1D5}">
      <dgm:prSet/>
      <dgm:spPr/>
      <dgm:t>
        <a:bodyPr/>
        <a:lstStyle/>
        <a:p>
          <a:endParaRPr lang="en-US"/>
        </a:p>
      </dgm:t>
    </dgm:pt>
    <dgm:pt modelId="{0EF7F2CF-70C9-3D42-90C8-BAFF0DA2F3CF}" type="sibTrans" cxnId="{F82AFECE-8DE4-8F44-B637-F4555742B1D5}">
      <dgm:prSet/>
      <dgm:spPr/>
      <dgm:t>
        <a:bodyPr/>
        <a:lstStyle/>
        <a:p>
          <a:endParaRPr lang="en-US"/>
        </a:p>
      </dgm:t>
    </dgm:pt>
    <dgm:pt modelId="{BB8BA4F8-F29E-D94E-8596-3EF05F639C2D}">
      <dgm:prSet phldrT="[Text]"/>
      <dgm:spPr/>
      <dgm:t>
        <a:bodyPr/>
        <a:lstStyle/>
        <a:p>
          <a:r>
            <a:rPr lang="en-US" dirty="0" smtClean="0"/>
            <a:t>Train a model</a:t>
          </a:r>
          <a:endParaRPr lang="en-US" dirty="0"/>
        </a:p>
      </dgm:t>
    </dgm:pt>
    <dgm:pt modelId="{D478CFF9-C413-AB4D-8D27-41BF4A76298D}" type="parTrans" cxnId="{B3AD339E-C74B-A34F-9FEC-542848927447}">
      <dgm:prSet/>
      <dgm:spPr/>
      <dgm:t>
        <a:bodyPr/>
        <a:lstStyle/>
        <a:p>
          <a:endParaRPr lang="en-US"/>
        </a:p>
      </dgm:t>
    </dgm:pt>
    <dgm:pt modelId="{8C223F17-C130-384C-953B-D17C003F122A}" type="sibTrans" cxnId="{B3AD339E-C74B-A34F-9FEC-542848927447}">
      <dgm:prSet/>
      <dgm:spPr/>
      <dgm:t>
        <a:bodyPr/>
        <a:lstStyle/>
        <a:p>
          <a:endParaRPr lang="en-US"/>
        </a:p>
      </dgm:t>
    </dgm:pt>
    <dgm:pt modelId="{01567E5E-EF8A-F542-ACB5-B2327FF2AD34}">
      <dgm:prSet phldrT="[Text]"/>
      <dgm:spPr/>
      <dgm:t>
        <a:bodyPr/>
        <a:lstStyle/>
        <a:p>
          <a:r>
            <a:rPr lang="en-US" dirty="0" smtClean="0"/>
            <a:t>Test model</a:t>
          </a:r>
          <a:endParaRPr lang="en-US" dirty="0"/>
        </a:p>
      </dgm:t>
    </dgm:pt>
    <dgm:pt modelId="{71732507-80BB-2149-875B-4AC662DA8AA5}" type="parTrans" cxnId="{3734A490-ADF3-9B47-9656-7FF171E96953}">
      <dgm:prSet/>
      <dgm:spPr/>
      <dgm:t>
        <a:bodyPr/>
        <a:lstStyle/>
        <a:p>
          <a:endParaRPr lang="en-US"/>
        </a:p>
      </dgm:t>
    </dgm:pt>
    <dgm:pt modelId="{BAE0AD72-DF2A-FE43-A575-D3C21DC02180}" type="sibTrans" cxnId="{3734A490-ADF3-9B47-9656-7FF171E96953}">
      <dgm:prSet/>
      <dgm:spPr/>
      <dgm:t>
        <a:bodyPr/>
        <a:lstStyle/>
        <a:p>
          <a:endParaRPr lang="en-US"/>
        </a:p>
      </dgm:t>
    </dgm:pt>
    <dgm:pt modelId="{7E275EC5-FF55-5941-9BC6-1E500072B657}">
      <dgm:prSet phldrT="[Text]"/>
      <dgm:spPr/>
      <dgm:t>
        <a:bodyPr/>
        <a:lstStyle/>
        <a:p>
          <a:r>
            <a:rPr lang="en-US" dirty="0" smtClean="0"/>
            <a:t>Deploy and use model</a:t>
          </a:r>
          <a:endParaRPr lang="en-US" dirty="0"/>
        </a:p>
      </dgm:t>
    </dgm:pt>
    <dgm:pt modelId="{BD6D820F-4B05-454E-B46A-1C8F12566890}" type="parTrans" cxnId="{06D3EC74-67F0-6940-8808-FDBC4849C094}">
      <dgm:prSet/>
      <dgm:spPr/>
      <dgm:t>
        <a:bodyPr/>
        <a:lstStyle/>
        <a:p>
          <a:endParaRPr lang="en-US"/>
        </a:p>
      </dgm:t>
    </dgm:pt>
    <dgm:pt modelId="{909C6515-11E4-F24C-898D-E99902B5DB15}" type="sibTrans" cxnId="{06D3EC74-67F0-6940-8808-FDBC4849C094}">
      <dgm:prSet/>
      <dgm:spPr/>
      <dgm:t>
        <a:bodyPr/>
        <a:lstStyle/>
        <a:p>
          <a:endParaRPr lang="en-US"/>
        </a:p>
      </dgm:t>
    </dgm:pt>
    <dgm:pt modelId="{D436F9CC-AA57-9E4F-B0B8-B0ED8B7DABDB}" type="pres">
      <dgm:prSet presAssocID="{CC7CAA96-AA05-5444-B3D1-ED5F0A3F13D7}" presName="Name0" presStyleCnt="0">
        <dgm:presLayoutVars>
          <dgm:dir/>
          <dgm:resizeHandles val="exact"/>
        </dgm:presLayoutVars>
      </dgm:prSet>
      <dgm:spPr/>
    </dgm:pt>
    <dgm:pt modelId="{C2018C68-BE9A-E140-B3F8-7A00195E2CC7}" type="pres">
      <dgm:prSet presAssocID="{65C5E447-20FB-A540-A6B0-27831DD6838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10ABDD-1ECA-424B-B5BA-282D84C05F0D}" type="pres">
      <dgm:prSet presAssocID="{35443FBE-3058-EF4F-BB4D-6EF2226F3556}" presName="sibTrans" presStyleLbl="sibTrans2D1" presStyleIdx="0" presStyleCnt="4"/>
      <dgm:spPr/>
    </dgm:pt>
    <dgm:pt modelId="{0DE05BA3-E5A7-2F4F-8BED-892C7CB12AA1}" type="pres">
      <dgm:prSet presAssocID="{35443FBE-3058-EF4F-BB4D-6EF2226F3556}" presName="connectorText" presStyleLbl="sibTrans2D1" presStyleIdx="0" presStyleCnt="4"/>
      <dgm:spPr/>
    </dgm:pt>
    <dgm:pt modelId="{0738C467-87A8-D145-84EB-94FF41AAAA1B}" type="pres">
      <dgm:prSet presAssocID="{D77573B8-7A74-6146-9172-216310A589BD}" presName="node" presStyleLbl="node1" presStyleIdx="1" presStyleCnt="5">
        <dgm:presLayoutVars>
          <dgm:bulletEnabled val="1"/>
        </dgm:presLayoutVars>
      </dgm:prSet>
      <dgm:spPr/>
    </dgm:pt>
    <dgm:pt modelId="{479B306E-8A6B-EB44-992C-7008661739E3}" type="pres">
      <dgm:prSet presAssocID="{0EF7F2CF-70C9-3D42-90C8-BAFF0DA2F3CF}" presName="sibTrans" presStyleLbl="sibTrans2D1" presStyleIdx="1" presStyleCnt="4"/>
      <dgm:spPr/>
    </dgm:pt>
    <dgm:pt modelId="{D459701F-5416-8A48-BECA-5179FE16F234}" type="pres">
      <dgm:prSet presAssocID="{0EF7F2CF-70C9-3D42-90C8-BAFF0DA2F3CF}" presName="connectorText" presStyleLbl="sibTrans2D1" presStyleIdx="1" presStyleCnt="4"/>
      <dgm:spPr/>
    </dgm:pt>
    <dgm:pt modelId="{9EAC301B-B8DB-3846-B655-1D14C02787E7}" type="pres">
      <dgm:prSet presAssocID="{BB8BA4F8-F29E-D94E-8596-3EF05F639C2D}" presName="node" presStyleLbl="node1" presStyleIdx="2" presStyleCnt="5" custLinFactNeighborX="837" custLinFactNeighborY="-716">
        <dgm:presLayoutVars>
          <dgm:bulletEnabled val="1"/>
        </dgm:presLayoutVars>
      </dgm:prSet>
      <dgm:spPr/>
    </dgm:pt>
    <dgm:pt modelId="{2B10AE03-64D9-AA4E-B0DC-0E0374481BD2}" type="pres">
      <dgm:prSet presAssocID="{8C223F17-C130-384C-953B-D17C003F122A}" presName="sibTrans" presStyleLbl="sibTrans2D1" presStyleIdx="2" presStyleCnt="4"/>
      <dgm:spPr/>
    </dgm:pt>
    <dgm:pt modelId="{EF15B9B3-7FFA-FC4E-99E8-7B53576F23B9}" type="pres">
      <dgm:prSet presAssocID="{8C223F17-C130-384C-953B-D17C003F122A}" presName="connectorText" presStyleLbl="sibTrans2D1" presStyleIdx="2" presStyleCnt="4"/>
      <dgm:spPr/>
    </dgm:pt>
    <dgm:pt modelId="{91926B54-9EE3-8344-ADF3-DFA7097F53C3}" type="pres">
      <dgm:prSet presAssocID="{01567E5E-EF8A-F542-ACB5-B2327FF2AD34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BC7E97-5A16-3948-9917-F755EBC641D1}" type="pres">
      <dgm:prSet presAssocID="{BAE0AD72-DF2A-FE43-A575-D3C21DC02180}" presName="sibTrans" presStyleLbl="sibTrans2D1" presStyleIdx="3" presStyleCnt="4"/>
      <dgm:spPr/>
    </dgm:pt>
    <dgm:pt modelId="{E0D5CE62-C61F-2F4F-8F1F-AE2F7AC4577B}" type="pres">
      <dgm:prSet presAssocID="{BAE0AD72-DF2A-FE43-A575-D3C21DC02180}" presName="connectorText" presStyleLbl="sibTrans2D1" presStyleIdx="3" presStyleCnt="4"/>
      <dgm:spPr/>
    </dgm:pt>
    <dgm:pt modelId="{65F2A5AE-A485-B340-B1C2-B9105BB1ED21}" type="pres">
      <dgm:prSet presAssocID="{7E275EC5-FF55-5941-9BC6-1E500072B657}" presName="node" presStyleLbl="node1" presStyleIdx="4" presStyleCnt="5">
        <dgm:presLayoutVars>
          <dgm:bulletEnabled val="1"/>
        </dgm:presLayoutVars>
      </dgm:prSet>
      <dgm:spPr/>
    </dgm:pt>
  </dgm:ptLst>
  <dgm:cxnLst>
    <dgm:cxn modelId="{FA067CF8-5C07-9A46-A819-989B3DB56546}" srcId="{CC7CAA96-AA05-5444-B3D1-ED5F0A3F13D7}" destId="{65C5E447-20FB-A540-A6B0-27831DD68381}" srcOrd="0" destOrd="0" parTransId="{0832AF72-3FEB-BF4D-90F0-11D396AF1DA6}" sibTransId="{35443FBE-3058-EF4F-BB4D-6EF2226F3556}"/>
    <dgm:cxn modelId="{B3AD339E-C74B-A34F-9FEC-542848927447}" srcId="{CC7CAA96-AA05-5444-B3D1-ED5F0A3F13D7}" destId="{BB8BA4F8-F29E-D94E-8596-3EF05F639C2D}" srcOrd="2" destOrd="0" parTransId="{D478CFF9-C413-AB4D-8D27-41BF4A76298D}" sibTransId="{8C223F17-C130-384C-953B-D17C003F122A}"/>
    <dgm:cxn modelId="{7CB5968F-541A-CA43-94B9-DB5E59EF17E2}" type="presOf" srcId="{D77573B8-7A74-6146-9172-216310A589BD}" destId="{0738C467-87A8-D145-84EB-94FF41AAAA1B}" srcOrd="0" destOrd="0" presId="urn:microsoft.com/office/officeart/2005/8/layout/process1"/>
    <dgm:cxn modelId="{A80BB2F5-7E4D-D349-8795-D448348FB2FE}" type="presOf" srcId="{35443FBE-3058-EF4F-BB4D-6EF2226F3556}" destId="{0DE05BA3-E5A7-2F4F-8BED-892C7CB12AA1}" srcOrd="1" destOrd="0" presId="urn:microsoft.com/office/officeart/2005/8/layout/process1"/>
    <dgm:cxn modelId="{EA2DA9BE-9575-2F45-AB36-826D2B37B0AC}" type="presOf" srcId="{CC7CAA96-AA05-5444-B3D1-ED5F0A3F13D7}" destId="{D436F9CC-AA57-9E4F-B0B8-B0ED8B7DABDB}" srcOrd="0" destOrd="0" presId="urn:microsoft.com/office/officeart/2005/8/layout/process1"/>
    <dgm:cxn modelId="{0B4D29AD-30F2-2941-9ABD-938D06394B66}" type="presOf" srcId="{BAE0AD72-DF2A-FE43-A575-D3C21DC02180}" destId="{B4BC7E97-5A16-3948-9917-F755EBC641D1}" srcOrd="0" destOrd="0" presId="urn:microsoft.com/office/officeart/2005/8/layout/process1"/>
    <dgm:cxn modelId="{06D3EC74-67F0-6940-8808-FDBC4849C094}" srcId="{CC7CAA96-AA05-5444-B3D1-ED5F0A3F13D7}" destId="{7E275EC5-FF55-5941-9BC6-1E500072B657}" srcOrd="4" destOrd="0" parTransId="{BD6D820F-4B05-454E-B46A-1C8F12566890}" sibTransId="{909C6515-11E4-F24C-898D-E99902B5DB15}"/>
    <dgm:cxn modelId="{2E354F18-333E-644B-A71C-D9C4D63AD752}" type="presOf" srcId="{8C223F17-C130-384C-953B-D17C003F122A}" destId="{EF15B9B3-7FFA-FC4E-99E8-7B53576F23B9}" srcOrd="1" destOrd="0" presId="urn:microsoft.com/office/officeart/2005/8/layout/process1"/>
    <dgm:cxn modelId="{3734A490-ADF3-9B47-9656-7FF171E96953}" srcId="{CC7CAA96-AA05-5444-B3D1-ED5F0A3F13D7}" destId="{01567E5E-EF8A-F542-ACB5-B2327FF2AD34}" srcOrd="3" destOrd="0" parTransId="{71732507-80BB-2149-875B-4AC662DA8AA5}" sibTransId="{BAE0AD72-DF2A-FE43-A575-D3C21DC02180}"/>
    <dgm:cxn modelId="{CDBEB739-C04E-8541-B9F0-C0492CB6AFDD}" type="presOf" srcId="{8C223F17-C130-384C-953B-D17C003F122A}" destId="{2B10AE03-64D9-AA4E-B0DC-0E0374481BD2}" srcOrd="0" destOrd="0" presId="urn:microsoft.com/office/officeart/2005/8/layout/process1"/>
    <dgm:cxn modelId="{2A1EAB67-3052-FE47-828D-6605C4A66390}" type="presOf" srcId="{BB8BA4F8-F29E-D94E-8596-3EF05F639C2D}" destId="{9EAC301B-B8DB-3846-B655-1D14C02787E7}" srcOrd="0" destOrd="0" presId="urn:microsoft.com/office/officeart/2005/8/layout/process1"/>
    <dgm:cxn modelId="{154C71F1-D8EE-CE43-A5F5-40B8EC22738F}" type="presOf" srcId="{35443FBE-3058-EF4F-BB4D-6EF2226F3556}" destId="{4C10ABDD-1ECA-424B-B5BA-282D84C05F0D}" srcOrd="0" destOrd="0" presId="urn:microsoft.com/office/officeart/2005/8/layout/process1"/>
    <dgm:cxn modelId="{608B6FC6-1445-844A-9F59-DF096C822817}" type="presOf" srcId="{65C5E447-20FB-A540-A6B0-27831DD68381}" destId="{C2018C68-BE9A-E140-B3F8-7A00195E2CC7}" srcOrd="0" destOrd="0" presId="urn:microsoft.com/office/officeart/2005/8/layout/process1"/>
    <dgm:cxn modelId="{18CA5B95-DB19-2C43-AB24-00013F2C5CB7}" type="presOf" srcId="{01567E5E-EF8A-F542-ACB5-B2327FF2AD34}" destId="{91926B54-9EE3-8344-ADF3-DFA7097F53C3}" srcOrd="0" destOrd="0" presId="urn:microsoft.com/office/officeart/2005/8/layout/process1"/>
    <dgm:cxn modelId="{50D400FC-7136-CE49-9164-142248D80E46}" type="presOf" srcId="{BAE0AD72-DF2A-FE43-A575-D3C21DC02180}" destId="{E0D5CE62-C61F-2F4F-8F1F-AE2F7AC4577B}" srcOrd="1" destOrd="0" presId="urn:microsoft.com/office/officeart/2005/8/layout/process1"/>
    <dgm:cxn modelId="{F82AFECE-8DE4-8F44-B637-F4555742B1D5}" srcId="{CC7CAA96-AA05-5444-B3D1-ED5F0A3F13D7}" destId="{D77573B8-7A74-6146-9172-216310A589BD}" srcOrd="1" destOrd="0" parTransId="{277A0365-56EB-E44E-9964-4B13744B5D03}" sibTransId="{0EF7F2CF-70C9-3D42-90C8-BAFF0DA2F3CF}"/>
    <dgm:cxn modelId="{06896172-12A2-C444-A8F1-517B3AB46AB7}" type="presOf" srcId="{0EF7F2CF-70C9-3D42-90C8-BAFF0DA2F3CF}" destId="{D459701F-5416-8A48-BECA-5179FE16F234}" srcOrd="1" destOrd="0" presId="urn:microsoft.com/office/officeart/2005/8/layout/process1"/>
    <dgm:cxn modelId="{501DFB75-3AAA-8E4B-A595-4728006208CD}" type="presOf" srcId="{7E275EC5-FF55-5941-9BC6-1E500072B657}" destId="{65F2A5AE-A485-B340-B1C2-B9105BB1ED21}" srcOrd="0" destOrd="0" presId="urn:microsoft.com/office/officeart/2005/8/layout/process1"/>
    <dgm:cxn modelId="{AED3FF42-E08E-4345-BEA4-D73A60372F61}" type="presOf" srcId="{0EF7F2CF-70C9-3D42-90C8-BAFF0DA2F3CF}" destId="{479B306E-8A6B-EB44-992C-7008661739E3}" srcOrd="0" destOrd="0" presId="urn:microsoft.com/office/officeart/2005/8/layout/process1"/>
    <dgm:cxn modelId="{1FE527AA-886D-9544-9EBD-A5F440B9DF24}" type="presParOf" srcId="{D436F9CC-AA57-9E4F-B0B8-B0ED8B7DABDB}" destId="{C2018C68-BE9A-E140-B3F8-7A00195E2CC7}" srcOrd="0" destOrd="0" presId="urn:microsoft.com/office/officeart/2005/8/layout/process1"/>
    <dgm:cxn modelId="{8E1B3A6A-3924-C040-B77A-B92E4138C964}" type="presParOf" srcId="{D436F9CC-AA57-9E4F-B0B8-B0ED8B7DABDB}" destId="{4C10ABDD-1ECA-424B-B5BA-282D84C05F0D}" srcOrd="1" destOrd="0" presId="urn:microsoft.com/office/officeart/2005/8/layout/process1"/>
    <dgm:cxn modelId="{BEE21B97-CE39-8949-BBFA-21DF1AF18B2B}" type="presParOf" srcId="{4C10ABDD-1ECA-424B-B5BA-282D84C05F0D}" destId="{0DE05BA3-E5A7-2F4F-8BED-892C7CB12AA1}" srcOrd="0" destOrd="0" presId="urn:microsoft.com/office/officeart/2005/8/layout/process1"/>
    <dgm:cxn modelId="{460D4746-5EDA-1448-A117-E80823AD512F}" type="presParOf" srcId="{D436F9CC-AA57-9E4F-B0B8-B0ED8B7DABDB}" destId="{0738C467-87A8-D145-84EB-94FF41AAAA1B}" srcOrd="2" destOrd="0" presId="urn:microsoft.com/office/officeart/2005/8/layout/process1"/>
    <dgm:cxn modelId="{CA80478A-C872-4140-9BD8-DE4AAA4262D8}" type="presParOf" srcId="{D436F9CC-AA57-9E4F-B0B8-B0ED8B7DABDB}" destId="{479B306E-8A6B-EB44-992C-7008661739E3}" srcOrd="3" destOrd="0" presId="urn:microsoft.com/office/officeart/2005/8/layout/process1"/>
    <dgm:cxn modelId="{4C63A7B7-7B84-4143-AC56-E5065850C4B5}" type="presParOf" srcId="{479B306E-8A6B-EB44-992C-7008661739E3}" destId="{D459701F-5416-8A48-BECA-5179FE16F234}" srcOrd="0" destOrd="0" presId="urn:microsoft.com/office/officeart/2005/8/layout/process1"/>
    <dgm:cxn modelId="{DC445CDD-5537-3B46-962A-C6F7B6CA23BE}" type="presParOf" srcId="{D436F9CC-AA57-9E4F-B0B8-B0ED8B7DABDB}" destId="{9EAC301B-B8DB-3846-B655-1D14C02787E7}" srcOrd="4" destOrd="0" presId="urn:microsoft.com/office/officeart/2005/8/layout/process1"/>
    <dgm:cxn modelId="{E084E62E-050E-FA46-B2D6-38992D47646A}" type="presParOf" srcId="{D436F9CC-AA57-9E4F-B0B8-B0ED8B7DABDB}" destId="{2B10AE03-64D9-AA4E-B0DC-0E0374481BD2}" srcOrd="5" destOrd="0" presId="urn:microsoft.com/office/officeart/2005/8/layout/process1"/>
    <dgm:cxn modelId="{D26166CD-0858-7143-9C56-C6C573E45D44}" type="presParOf" srcId="{2B10AE03-64D9-AA4E-B0DC-0E0374481BD2}" destId="{EF15B9B3-7FFA-FC4E-99E8-7B53576F23B9}" srcOrd="0" destOrd="0" presId="urn:microsoft.com/office/officeart/2005/8/layout/process1"/>
    <dgm:cxn modelId="{F6D64DA9-BA91-B741-98CE-2B6B7A0E5D8D}" type="presParOf" srcId="{D436F9CC-AA57-9E4F-B0B8-B0ED8B7DABDB}" destId="{91926B54-9EE3-8344-ADF3-DFA7097F53C3}" srcOrd="6" destOrd="0" presId="urn:microsoft.com/office/officeart/2005/8/layout/process1"/>
    <dgm:cxn modelId="{293571CB-5358-394A-988F-14373053F461}" type="presParOf" srcId="{D436F9CC-AA57-9E4F-B0B8-B0ED8B7DABDB}" destId="{B4BC7E97-5A16-3948-9917-F755EBC641D1}" srcOrd="7" destOrd="0" presId="urn:microsoft.com/office/officeart/2005/8/layout/process1"/>
    <dgm:cxn modelId="{B3332640-75C8-FE4D-A139-A0C446C4905E}" type="presParOf" srcId="{B4BC7E97-5A16-3948-9917-F755EBC641D1}" destId="{E0D5CE62-C61F-2F4F-8F1F-AE2F7AC4577B}" srcOrd="0" destOrd="0" presId="urn:microsoft.com/office/officeart/2005/8/layout/process1"/>
    <dgm:cxn modelId="{EABFA29A-406C-E84F-B5E3-4841EA115805}" type="presParOf" srcId="{D436F9CC-AA57-9E4F-B0B8-B0ED8B7DABDB}" destId="{65F2A5AE-A485-B340-B1C2-B9105BB1ED21}" srcOrd="8" destOrd="0" presId="urn:microsoft.com/office/officeart/2005/8/layout/process1"/>
  </dgm:cxnLst>
  <dgm:bg>
    <a:solidFill>
      <a:schemeClr val="bg1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C7CAA96-AA05-5444-B3D1-ED5F0A3F13D7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65C5E447-20FB-A540-A6B0-27831DD68381}">
      <dgm:prSet phldrT="[Text]"/>
      <dgm:spPr/>
      <dgm:t>
        <a:bodyPr/>
        <a:lstStyle/>
        <a:p>
          <a:r>
            <a:rPr lang="en-US" dirty="0" smtClean="0"/>
            <a:t>Get Raw Data</a:t>
          </a:r>
          <a:endParaRPr lang="en-US" dirty="0"/>
        </a:p>
      </dgm:t>
    </dgm:pt>
    <dgm:pt modelId="{0832AF72-3FEB-BF4D-90F0-11D396AF1DA6}" type="parTrans" cxnId="{FA067CF8-5C07-9A46-A819-989B3DB56546}">
      <dgm:prSet/>
      <dgm:spPr/>
      <dgm:t>
        <a:bodyPr/>
        <a:lstStyle/>
        <a:p>
          <a:endParaRPr lang="en-US"/>
        </a:p>
      </dgm:t>
    </dgm:pt>
    <dgm:pt modelId="{35443FBE-3058-EF4F-BB4D-6EF2226F3556}" type="sibTrans" cxnId="{FA067CF8-5C07-9A46-A819-989B3DB56546}">
      <dgm:prSet/>
      <dgm:spPr/>
      <dgm:t>
        <a:bodyPr/>
        <a:lstStyle/>
        <a:p>
          <a:endParaRPr lang="en-US"/>
        </a:p>
      </dgm:t>
    </dgm:pt>
    <dgm:pt modelId="{D77573B8-7A74-6146-9172-216310A589BD}">
      <dgm:prSet phldrT="[Text]"/>
      <dgm:spPr/>
      <dgm:t>
        <a:bodyPr/>
        <a:lstStyle/>
        <a:p>
          <a:r>
            <a:rPr lang="en-US" dirty="0" smtClean="0"/>
            <a:t>Feature Engineering</a:t>
          </a:r>
          <a:endParaRPr lang="en-US" dirty="0"/>
        </a:p>
      </dgm:t>
    </dgm:pt>
    <dgm:pt modelId="{277A0365-56EB-E44E-9964-4B13744B5D03}" type="parTrans" cxnId="{F82AFECE-8DE4-8F44-B637-F4555742B1D5}">
      <dgm:prSet/>
      <dgm:spPr/>
      <dgm:t>
        <a:bodyPr/>
        <a:lstStyle/>
        <a:p>
          <a:endParaRPr lang="en-US"/>
        </a:p>
      </dgm:t>
    </dgm:pt>
    <dgm:pt modelId="{0EF7F2CF-70C9-3D42-90C8-BAFF0DA2F3CF}" type="sibTrans" cxnId="{F82AFECE-8DE4-8F44-B637-F4555742B1D5}">
      <dgm:prSet/>
      <dgm:spPr/>
      <dgm:t>
        <a:bodyPr/>
        <a:lstStyle/>
        <a:p>
          <a:endParaRPr lang="en-US"/>
        </a:p>
      </dgm:t>
    </dgm:pt>
    <dgm:pt modelId="{BB8BA4F8-F29E-D94E-8596-3EF05F639C2D}">
      <dgm:prSet phldrT="[Text]"/>
      <dgm:spPr/>
      <dgm:t>
        <a:bodyPr/>
        <a:lstStyle/>
        <a:p>
          <a:r>
            <a:rPr lang="en-US" dirty="0" smtClean="0"/>
            <a:t>Train a model</a:t>
          </a:r>
          <a:endParaRPr lang="en-US" dirty="0"/>
        </a:p>
      </dgm:t>
    </dgm:pt>
    <dgm:pt modelId="{D478CFF9-C413-AB4D-8D27-41BF4A76298D}" type="parTrans" cxnId="{B3AD339E-C74B-A34F-9FEC-542848927447}">
      <dgm:prSet/>
      <dgm:spPr/>
      <dgm:t>
        <a:bodyPr/>
        <a:lstStyle/>
        <a:p>
          <a:endParaRPr lang="en-US"/>
        </a:p>
      </dgm:t>
    </dgm:pt>
    <dgm:pt modelId="{8C223F17-C130-384C-953B-D17C003F122A}" type="sibTrans" cxnId="{B3AD339E-C74B-A34F-9FEC-542848927447}">
      <dgm:prSet/>
      <dgm:spPr/>
      <dgm:t>
        <a:bodyPr/>
        <a:lstStyle/>
        <a:p>
          <a:endParaRPr lang="en-US"/>
        </a:p>
      </dgm:t>
    </dgm:pt>
    <dgm:pt modelId="{01567E5E-EF8A-F542-ACB5-B2327FF2AD34}">
      <dgm:prSet phldrT="[Text]"/>
      <dgm:spPr/>
      <dgm:t>
        <a:bodyPr/>
        <a:lstStyle/>
        <a:p>
          <a:r>
            <a:rPr lang="en-US" dirty="0" smtClean="0"/>
            <a:t>Test model</a:t>
          </a:r>
          <a:endParaRPr lang="en-US" dirty="0"/>
        </a:p>
      </dgm:t>
    </dgm:pt>
    <dgm:pt modelId="{71732507-80BB-2149-875B-4AC662DA8AA5}" type="parTrans" cxnId="{3734A490-ADF3-9B47-9656-7FF171E96953}">
      <dgm:prSet/>
      <dgm:spPr/>
      <dgm:t>
        <a:bodyPr/>
        <a:lstStyle/>
        <a:p>
          <a:endParaRPr lang="en-US"/>
        </a:p>
      </dgm:t>
    </dgm:pt>
    <dgm:pt modelId="{BAE0AD72-DF2A-FE43-A575-D3C21DC02180}" type="sibTrans" cxnId="{3734A490-ADF3-9B47-9656-7FF171E96953}">
      <dgm:prSet/>
      <dgm:spPr/>
      <dgm:t>
        <a:bodyPr/>
        <a:lstStyle/>
        <a:p>
          <a:endParaRPr lang="en-US"/>
        </a:p>
      </dgm:t>
    </dgm:pt>
    <dgm:pt modelId="{7E275EC5-FF55-5941-9BC6-1E500072B657}">
      <dgm:prSet phldrT="[Text]"/>
      <dgm:spPr/>
      <dgm:t>
        <a:bodyPr/>
        <a:lstStyle/>
        <a:p>
          <a:r>
            <a:rPr lang="en-US" dirty="0" smtClean="0"/>
            <a:t>Deploy and use model</a:t>
          </a:r>
          <a:endParaRPr lang="en-US" dirty="0"/>
        </a:p>
      </dgm:t>
    </dgm:pt>
    <dgm:pt modelId="{BD6D820F-4B05-454E-B46A-1C8F12566890}" type="parTrans" cxnId="{06D3EC74-67F0-6940-8808-FDBC4849C094}">
      <dgm:prSet/>
      <dgm:spPr/>
      <dgm:t>
        <a:bodyPr/>
        <a:lstStyle/>
        <a:p>
          <a:endParaRPr lang="en-US"/>
        </a:p>
      </dgm:t>
    </dgm:pt>
    <dgm:pt modelId="{909C6515-11E4-F24C-898D-E99902B5DB15}" type="sibTrans" cxnId="{06D3EC74-67F0-6940-8808-FDBC4849C094}">
      <dgm:prSet/>
      <dgm:spPr/>
      <dgm:t>
        <a:bodyPr/>
        <a:lstStyle/>
        <a:p>
          <a:endParaRPr lang="en-US"/>
        </a:p>
      </dgm:t>
    </dgm:pt>
    <dgm:pt modelId="{D436F9CC-AA57-9E4F-B0B8-B0ED8B7DABDB}" type="pres">
      <dgm:prSet presAssocID="{CC7CAA96-AA05-5444-B3D1-ED5F0A3F13D7}" presName="Name0" presStyleCnt="0">
        <dgm:presLayoutVars>
          <dgm:dir/>
          <dgm:resizeHandles val="exact"/>
        </dgm:presLayoutVars>
      </dgm:prSet>
      <dgm:spPr/>
    </dgm:pt>
    <dgm:pt modelId="{C2018C68-BE9A-E140-B3F8-7A00195E2CC7}" type="pres">
      <dgm:prSet presAssocID="{65C5E447-20FB-A540-A6B0-27831DD6838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10ABDD-1ECA-424B-B5BA-282D84C05F0D}" type="pres">
      <dgm:prSet presAssocID="{35443FBE-3058-EF4F-BB4D-6EF2226F3556}" presName="sibTrans" presStyleLbl="sibTrans2D1" presStyleIdx="0" presStyleCnt="4"/>
      <dgm:spPr/>
    </dgm:pt>
    <dgm:pt modelId="{0DE05BA3-E5A7-2F4F-8BED-892C7CB12AA1}" type="pres">
      <dgm:prSet presAssocID="{35443FBE-3058-EF4F-BB4D-6EF2226F3556}" presName="connectorText" presStyleLbl="sibTrans2D1" presStyleIdx="0" presStyleCnt="4"/>
      <dgm:spPr/>
    </dgm:pt>
    <dgm:pt modelId="{0738C467-87A8-D145-84EB-94FF41AAAA1B}" type="pres">
      <dgm:prSet presAssocID="{D77573B8-7A74-6146-9172-216310A589BD}" presName="node" presStyleLbl="node1" presStyleIdx="1" presStyleCnt="5">
        <dgm:presLayoutVars>
          <dgm:bulletEnabled val="1"/>
        </dgm:presLayoutVars>
      </dgm:prSet>
      <dgm:spPr/>
    </dgm:pt>
    <dgm:pt modelId="{479B306E-8A6B-EB44-992C-7008661739E3}" type="pres">
      <dgm:prSet presAssocID="{0EF7F2CF-70C9-3D42-90C8-BAFF0DA2F3CF}" presName="sibTrans" presStyleLbl="sibTrans2D1" presStyleIdx="1" presStyleCnt="4"/>
      <dgm:spPr/>
    </dgm:pt>
    <dgm:pt modelId="{D459701F-5416-8A48-BECA-5179FE16F234}" type="pres">
      <dgm:prSet presAssocID="{0EF7F2CF-70C9-3D42-90C8-BAFF0DA2F3CF}" presName="connectorText" presStyleLbl="sibTrans2D1" presStyleIdx="1" presStyleCnt="4"/>
      <dgm:spPr/>
    </dgm:pt>
    <dgm:pt modelId="{9EAC301B-B8DB-3846-B655-1D14C02787E7}" type="pres">
      <dgm:prSet presAssocID="{BB8BA4F8-F29E-D94E-8596-3EF05F639C2D}" presName="node" presStyleLbl="node1" presStyleIdx="2" presStyleCnt="5" custLinFactNeighborX="837" custLinFactNeighborY="-716">
        <dgm:presLayoutVars>
          <dgm:bulletEnabled val="1"/>
        </dgm:presLayoutVars>
      </dgm:prSet>
      <dgm:spPr/>
    </dgm:pt>
    <dgm:pt modelId="{2B10AE03-64D9-AA4E-B0DC-0E0374481BD2}" type="pres">
      <dgm:prSet presAssocID="{8C223F17-C130-384C-953B-D17C003F122A}" presName="sibTrans" presStyleLbl="sibTrans2D1" presStyleIdx="2" presStyleCnt="4"/>
      <dgm:spPr/>
    </dgm:pt>
    <dgm:pt modelId="{EF15B9B3-7FFA-FC4E-99E8-7B53576F23B9}" type="pres">
      <dgm:prSet presAssocID="{8C223F17-C130-384C-953B-D17C003F122A}" presName="connectorText" presStyleLbl="sibTrans2D1" presStyleIdx="2" presStyleCnt="4"/>
      <dgm:spPr/>
    </dgm:pt>
    <dgm:pt modelId="{91926B54-9EE3-8344-ADF3-DFA7097F53C3}" type="pres">
      <dgm:prSet presAssocID="{01567E5E-EF8A-F542-ACB5-B2327FF2AD34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BC7E97-5A16-3948-9917-F755EBC641D1}" type="pres">
      <dgm:prSet presAssocID="{BAE0AD72-DF2A-FE43-A575-D3C21DC02180}" presName="sibTrans" presStyleLbl="sibTrans2D1" presStyleIdx="3" presStyleCnt="4"/>
      <dgm:spPr/>
    </dgm:pt>
    <dgm:pt modelId="{E0D5CE62-C61F-2F4F-8F1F-AE2F7AC4577B}" type="pres">
      <dgm:prSet presAssocID="{BAE0AD72-DF2A-FE43-A575-D3C21DC02180}" presName="connectorText" presStyleLbl="sibTrans2D1" presStyleIdx="3" presStyleCnt="4"/>
      <dgm:spPr/>
    </dgm:pt>
    <dgm:pt modelId="{65F2A5AE-A485-B340-B1C2-B9105BB1ED21}" type="pres">
      <dgm:prSet presAssocID="{7E275EC5-FF55-5941-9BC6-1E500072B657}" presName="node" presStyleLbl="node1" presStyleIdx="4" presStyleCnt="5">
        <dgm:presLayoutVars>
          <dgm:bulletEnabled val="1"/>
        </dgm:presLayoutVars>
      </dgm:prSet>
      <dgm:spPr/>
    </dgm:pt>
  </dgm:ptLst>
  <dgm:cxnLst>
    <dgm:cxn modelId="{F7306F1D-B671-5C48-822D-E20951CBA86B}" type="presOf" srcId="{7E275EC5-FF55-5941-9BC6-1E500072B657}" destId="{65F2A5AE-A485-B340-B1C2-B9105BB1ED21}" srcOrd="0" destOrd="0" presId="urn:microsoft.com/office/officeart/2005/8/layout/process1"/>
    <dgm:cxn modelId="{59F8C7F9-E6AA-954D-9EFF-6EE9C0EAA1FD}" type="presOf" srcId="{0EF7F2CF-70C9-3D42-90C8-BAFF0DA2F3CF}" destId="{D459701F-5416-8A48-BECA-5179FE16F234}" srcOrd="1" destOrd="0" presId="urn:microsoft.com/office/officeart/2005/8/layout/process1"/>
    <dgm:cxn modelId="{FA067CF8-5C07-9A46-A819-989B3DB56546}" srcId="{CC7CAA96-AA05-5444-B3D1-ED5F0A3F13D7}" destId="{65C5E447-20FB-A540-A6B0-27831DD68381}" srcOrd="0" destOrd="0" parTransId="{0832AF72-3FEB-BF4D-90F0-11D396AF1DA6}" sibTransId="{35443FBE-3058-EF4F-BB4D-6EF2226F3556}"/>
    <dgm:cxn modelId="{8C4733A6-D213-2E4E-9B01-38580F241C25}" type="presOf" srcId="{65C5E447-20FB-A540-A6B0-27831DD68381}" destId="{C2018C68-BE9A-E140-B3F8-7A00195E2CC7}" srcOrd="0" destOrd="0" presId="urn:microsoft.com/office/officeart/2005/8/layout/process1"/>
    <dgm:cxn modelId="{416D0969-47F5-EF4B-B62B-D58EEAB792E1}" type="presOf" srcId="{BAE0AD72-DF2A-FE43-A575-D3C21DC02180}" destId="{B4BC7E97-5A16-3948-9917-F755EBC641D1}" srcOrd="0" destOrd="0" presId="urn:microsoft.com/office/officeart/2005/8/layout/process1"/>
    <dgm:cxn modelId="{B3AD339E-C74B-A34F-9FEC-542848927447}" srcId="{CC7CAA96-AA05-5444-B3D1-ED5F0A3F13D7}" destId="{BB8BA4F8-F29E-D94E-8596-3EF05F639C2D}" srcOrd="2" destOrd="0" parTransId="{D478CFF9-C413-AB4D-8D27-41BF4A76298D}" sibTransId="{8C223F17-C130-384C-953B-D17C003F122A}"/>
    <dgm:cxn modelId="{BAA2E5E4-D553-E547-8519-3898F9212AF7}" type="presOf" srcId="{D77573B8-7A74-6146-9172-216310A589BD}" destId="{0738C467-87A8-D145-84EB-94FF41AAAA1B}" srcOrd="0" destOrd="0" presId="urn:microsoft.com/office/officeart/2005/8/layout/process1"/>
    <dgm:cxn modelId="{E016C904-F742-A34C-AA14-681D74D7070F}" type="presOf" srcId="{CC7CAA96-AA05-5444-B3D1-ED5F0A3F13D7}" destId="{D436F9CC-AA57-9E4F-B0B8-B0ED8B7DABDB}" srcOrd="0" destOrd="0" presId="urn:microsoft.com/office/officeart/2005/8/layout/process1"/>
    <dgm:cxn modelId="{19E57781-8B10-014B-B2C4-DC883DC20433}" type="presOf" srcId="{8C223F17-C130-384C-953B-D17C003F122A}" destId="{EF15B9B3-7FFA-FC4E-99E8-7B53576F23B9}" srcOrd="1" destOrd="0" presId="urn:microsoft.com/office/officeart/2005/8/layout/process1"/>
    <dgm:cxn modelId="{06D3EC74-67F0-6940-8808-FDBC4849C094}" srcId="{CC7CAA96-AA05-5444-B3D1-ED5F0A3F13D7}" destId="{7E275EC5-FF55-5941-9BC6-1E500072B657}" srcOrd="4" destOrd="0" parTransId="{BD6D820F-4B05-454E-B46A-1C8F12566890}" sibTransId="{909C6515-11E4-F24C-898D-E99902B5DB15}"/>
    <dgm:cxn modelId="{3734A490-ADF3-9B47-9656-7FF171E96953}" srcId="{CC7CAA96-AA05-5444-B3D1-ED5F0A3F13D7}" destId="{01567E5E-EF8A-F542-ACB5-B2327FF2AD34}" srcOrd="3" destOrd="0" parTransId="{71732507-80BB-2149-875B-4AC662DA8AA5}" sibTransId="{BAE0AD72-DF2A-FE43-A575-D3C21DC02180}"/>
    <dgm:cxn modelId="{BA31F2F2-AAC8-354A-952B-0CF1D05496BF}" type="presOf" srcId="{01567E5E-EF8A-F542-ACB5-B2327FF2AD34}" destId="{91926B54-9EE3-8344-ADF3-DFA7097F53C3}" srcOrd="0" destOrd="0" presId="urn:microsoft.com/office/officeart/2005/8/layout/process1"/>
    <dgm:cxn modelId="{B93213AC-C59A-D643-B5B6-FBFFF2139422}" type="presOf" srcId="{BB8BA4F8-F29E-D94E-8596-3EF05F639C2D}" destId="{9EAC301B-B8DB-3846-B655-1D14C02787E7}" srcOrd="0" destOrd="0" presId="urn:microsoft.com/office/officeart/2005/8/layout/process1"/>
    <dgm:cxn modelId="{7A1545EA-D886-AB4B-996F-4C62CB595D34}" type="presOf" srcId="{BAE0AD72-DF2A-FE43-A575-D3C21DC02180}" destId="{E0D5CE62-C61F-2F4F-8F1F-AE2F7AC4577B}" srcOrd="1" destOrd="0" presId="urn:microsoft.com/office/officeart/2005/8/layout/process1"/>
    <dgm:cxn modelId="{D02B87C3-612B-8E4E-9316-0E667807E1D1}" type="presOf" srcId="{35443FBE-3058-EF4F-BB4D-6EF2226F3556}" destId="{0DE05BA3-E5A7-2F4F-8BED-892C7CB12AA1}" srcOrd="1" destOrd="0" presId="urn:microsoft.com/office/officeart/2005/8/layout/process1"/>
    <dgm:cxn modelId="{6B5B8006-6C8F-E14E-AE43-36942E5539EF}" type="presOf" srcId="{0EF7F2CF-70C9-3D42-90C8-BAFF0DA2F3CF}" destId="{479B306E-8A6B-EB44-992C-7008661739E3}" srcOrd="0" destOrd="0" presId="urn:microsoft.com/office/officeart/2005/8/layout/process1"/>
    <dgm:cxn modelId="{34650CC5-7254-6A4B-B81F-0807EDFED583}" type="presOf" srcId="{8C223F17-C130-384C-953B-D17C003F122A}" destId="{2B10AE03-64D9-AA4E-B0DC-0E0374481BD2}" srcOrd="0" destOrd="0" presId="urn:microsoft.com/office/officeart/2005/8/layout/process1"/>
    <dgm:cxn modelId="{F82AFECE-8DE4-8F44-B637-F4555742B1D5}" srcId="{CC7CAA96-AA05-5444-B3D1-ED5F0A3F13D7}" destId="{D77573B8-7A74-6146-9172-216310A589BD}" srcOrd="1" destOrd="0" parTransId="{277A0365-56EB-E44E-9964-4B13744B5D03}" sibTransId="{0EF7F2CF-70C9-3D42-90C8-BAFF0DA2F3CF}"/>
    <dgm:cxn modelId="{AC6A8254-EA16-1143-ACC6-BF5D33147986}" type="presOf" srcId="{35443FBE-3058-EF4F-BB4D-6EF2226F3556}" destId="{4C10ABDD-1ECA-424B-B5BA-282D84C05F0D}" srcOrd="0" destOrd="0" presId="urn:microsoft.com/office/officeart/2005/8/layout/process1"/>
    <dgm:cxn modelId="{42C13F66-45A0-D74C-B88C-5266585E6F3C}" type="presParOf" srcId="{D436F9CC-AA57-9E4F-B0B8-B0ED8B7DABDB}" destId="{C2018C68-BE9A-E140-B3F8-7A00195E2CC7}" srcOrd="0" destOrd="0" presId="urn:microsoft.com/office/officeart/2005/8/layout/process1"/>
    <dgm:cxn modelId="{DFC7631A-27EC-D64C-9900-5325D20D4F32}" type="presParOf" srcId="{D436F9CC-AA57-9E4F-B0B8-B0ED8B7DABDB}" destId="{4C10ABDD-1ECA-424B-B5BA-282D84C05F0D}" srcOrd="1" destOrd="0" presId="urn:microsoft.com/office/officeart/2005/8/layout/process1"/>
    <dgm:cxn modelId="{814983C2-41BD-9940-8B64-291A148360C5}" type="presParOf" srcId="{4C10ABDD-1ECA-424B-B5BA-282D84C05F0D}" destId="{0DE05BA3-E5A7-2F4F-8BED-892C7CB12AA1}" srcOrd="0" destOrd="0" presId="urn:microsoft.com/office/officeart/2005/8/layout/process1"/>
    <dgm:cxn modelId="{DC12CC4A-19C5-3A42-BA42-00F23AB491DC}" type="presParOf" srcId="{D436F9CC-AA57-9E4F-B0B8-B0ED8B7DABDB}" destId="{0738C467-87A8-D145-84EB-94FF41AAAA1B}" srcOrd="2" destOrd="0" presId="urn:microsoft.com/office/officeart/2005/8/layout/process1"/>
    <dgm:cxn modelId="{3361A378-2377-E443-8E5B-B6FAE0592CAF}" type="presParOf" srcId="{D436F9CC-AA57-9E4F-B0B8-B0ED8B7DABDB}" destId="{479B306E-8A6B-EB44-992C-7008661739E3}" srcOrd="3" destOrd="0" presId="urn:microsoft.com/office/officeart/2005/8/layout/process1"/>
    <dgm:cxn modelId="{E0260BFA-9C0E-C040-8E87-7BBF3D8D6EDD}" type="presParOf" srcId="{479B306E-8A6B-EB44-992C-7008661739E3}" destId="{D459701F-5416-8A48-BECA-5179FE16F234}" srcOrd="0" destOrd="0" presId="urn:microsoft.com/office/officeart/2005/8/layout/process1"/>
    <dgm:cxn modelId="{5184E720-91DC-C941-9BFF-316F52307C55}" type="presParOf" srcId="{D436F9CC-AA57-9E4F-B0B8-B0ED8B7DABDB}" destId="{9EAC301B-B8DB-3846-B655-1D14C02787E7}" srcOrd="4" destOrd="0" presId="urn:microsoft.com/office/officeart/2005/8/layout/process1"/>
    <dgm:cxn modelId="{E97FA2AB-21FE-6242-B9D8-632703787BFD}" type="presParOf" srcId="{D436F9CC-AA57-9E4F-B0B8-B0ED8B7DABDB}" destId="{2B10AE03-64D9-AA4E-B0DC-0E0374481BD2}" srcOrd="5" destOrd="0" presId="urn:microsoft.com/office/officeart/2005/8/layout/process1"/>
    <dgm:cxn modelId="{453F7A9C-4A99-144A-B2B7-BD8BEF3E8482}" type="presParOf" srcId="{2B10AE03-64D9-AA4E-B0DC-0E0374481BD2}" destId="{EF15B9B3-7FFA-FC4E-99E8-7B53576F23B9}" srcOrd="0" destOrd="0" presId="urn:microsoft.com/office/officeart/2005/8/layout/process1"/>
    <dgm:cxn modelId="{322775EC-28F5-F74D-A579-5E530BCF140C}" type="presParOf" srcId="{D436F9CC-AA57-9E4F-B0B8-B0ED8B7DABDB}" destId="{91926B54-9EE3-8344-ADF3-DFA7097F53C3}" srcOrd="6" destOrd="0" presId="urn:microsoft.com/office/officeart/2005/8/layout/process1"/>
    <dgm:cxn modelId="{5B8F79DC-065D-D943-B8B4-63C70696B4A9}" type="presParOf" srcId="{D436F9CC-AA57-9E4F-B0B8-B0ED8B7DABDB}" destId="{B4BC7E97-5A16-3948-9917-F755EBC641D1}" srcOrd="7" destOrd="0" presId="urn:microsoft.com/office/officeart/2005/8/layout/process1"/>
    <dgm:cxn modelId="{DD90DCFE-DEE6-734F-8014-3E05B6E2E8CF}" type="presParOf" srcId="{B4BC7E97-5A16-3948-9917-F755EBC641D1}" destId="{E0D5CE62-C61F-2F4F-8F1F-AE2F7AC4577B}" srcOrd="0" destOrd="0" presId="urn:microsoft.com/office/officeart/2005/8/layout/process1"/>
    <dgm:cxn modelId="{04C581C8-651E-2843-8996-E66C1CCE2392}" type="presParOf" srcId="{D436F9CC-AA57-9E4F-B0B8-B0ED8B7DABDB}" destId="{65F2A5AE-A485-B340-B1C2-B9105BB1ED21}" srcOrd="8" destOrd="0" presId="urn:microsoft.com/office/officeart/2005/8/layout/process1"/>
  </dgm:cxnLst>
  <dgm:bg>
    <a:solidFill>
      <a:schemeClr val="bg1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C7CAA96-AA05-5444-B3D1-ED5F0A3F13D7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65C5E447-20FB-A540-A6B0-27831DD68381}">
      <dgm:prSet phldrT="[Text]"/>
      <dgm:spPr/>
      <dgm:t>
        <a:bodyPr/>
        <a:lstStyle/>
        <a:p>
          <a:r>
            <a:rPr lang="en-US" dirty="0" smtClean="0"/>
            <a:t>Get Raw Data</a:t>
          </a:r>
          <a:endParaRPr lang="en-US" dirty="0"/>
        </a:p>
      </dgm:t>
    </dgm:pt>
    <dgm:pt modelId="{0832AF72-3FEB-BF4D-90F0-11D396AF1DA6}" type="parTrans" cxnId="{FA067CF8-5C07-9A46-A819-989B3DB56546}">
      <dgm:prSet/>
      <dgm:spPr/>
      <dgm:t>
        <a:bodyPr/>
        <a:lstStyle/>
        <a:p>
          <a:endParaRPr lang="en-US"/>
        </a:p>
      </dgm:t>
    </dgm:pt>
    <dgm:pt modelId="{35443FBE-3058-EF4F-BB4D-6EF2226F3556}" type="sibTrans" cxnId="{FA067CF8-5C07-9A46-A819-989B3DB56546}">
      <dgm:prSet/>
      <dgm:spPr/>
      <dgm:t>
        <a:bodyPr/>
        <a:lstStyle/>
        <a:p>
          <a:endParaRPr lang="en-US"/>
        </a:p>
      </dgm:t>
    </dgm:pt>
    <dgm:pt modelId="{D77573B8-7A74-6146-9172-216310A589BD}">
      <dgm:prSet phldrT="[Text]"/>
      <dgm:spPr/>
      <dgm:t>
        <a:bodyPr/>
        <a:lstStyle/>
        <a:p>
          <a:r>
            <a:rPr lang="en-US" dirty="0" smtClean="0"/>
            <a:t>Feature Engineering</a:t>
          </a:r>
          <a:endParaRPr lang="en-US" dirty="0"/>
        </a:p>
      </dgm:t>
    </dgm:pt>
    <dgm:pt modelId="{277A0365-56EB-E44E-9964-4B13744B5D03}" type="parTrans" cxnId="{F82AFECE-8DE4-8F44-B637-F4555742B1D5}">
      <dgm:prSet/>
      <dgm:spPr/>
      <dgm:t>
        <a:bodyPr/>
        <a:lstStyle/>
        <a:p>
          <a:endParaRPr lang="en-US"/>
        </a:p>
      </dgm:t>
    </dgm:pt>
    <dgm:pt modelId="{0EF7F2CF-70C9-3D42-90C8-BAFF0DA2F3CF}" type="sibTrans" cxnId="{F82AFECE-8DE4-8F44-B637-F4555742B1D5}">
      <dgm:prSet/>
      <dgm:spPr/>
      <dgm:t>
        <a:bodyPr/>
        <a:lstStyle/>
        <a:p>
          <a:endParaRPr lang="en-US"/>
        </a:p>
      </dgm:t>
    </dgm:pt>
    <dgm:pt modelId="{BB8BA4F8-F29E-D94E-8596-3EF05F639C2D}">
      <dgm:prSet phldrT="[Text]"/>
      <dgm:spPr/>
      <dgm:t>
        <a:bodyPr/>
        <a:lstStyle/>
        <a:p>
          <a:r>
            <a:rPr lang="en-US" dirty="0" smtClean="0"/>
            <a:t>Train a model</a:t>
          </a:r>
          <a:endParaRPr lang="en-US" dirty="0"/>
        </a:p>
      </dgm:t>
    </dgm:pt>
    <dgm:pt modelId="{D478CFF9-C413-AB4D-8D27-41BF4A76298D}" type="parTrans" cxnId="{B3AD339E-C74B-A34F-9FEC-542848927447}">
      <dgm:prSet/>
      <dgm:spPr/>
      <dgm:t>
        <a:bodyPr/>
        <a:lstStyle/>
        <a:p>
          <a:endParaRPr lang="en-US"/>
        </a:p>
      </dgm:t>
    </dgm:pt>
    <dgm:pt modelId="{8C223F17-C130-384C-953B-D17C003F122A}" type="sibTrans" cxnId="{B3AD339E-C74B-A34F-9FEC-542848927447}">
      <dgm:prSet/>
      <dgm:spPr/>
      <dgm:t>
        <a:bodyPr/>
        <a:lstStyle/>
        <a:p>
          <a:endParaRPr lang="en-US"/>
        </a:p>
      </dgm:t>
    </dgm:pt>
    <dgm:pt modelId="{01567E5E-EF8A-F542-ACB5-B2327FF2AD34}">
      <dgm:prSet phldrT="[Text]"/>
      <dgm:spPr/>
      <dgm:t>
        <a:bodyPr/>
        <a:lstStyle/>
        <a:p>
          <a:r>
            <a:rPr lang="en-US" dirty="0" smtClean="0"/>
            <a:t>Test model</a:t>
          </a:r>
          <a:endParaRPr lang="en-US" dirty="0"/>
        </a:p>
      </dgm:t>
    </dgm:pt>
    <dgm:pt modelId="{71732507-80BB-2149-875B-4AC662DA8AA5}" type="parTrans" cxnId="{3734A490-ADF3-9B47-9656-7FF171E96953}">
      <dgm:prSet/>
      <dgm:spPr/>
      <dgm:t>
        <a:bodyPr/>
        <a:lstStyle/>
        <a:p>
          <a:endParaRPr lang="en-US"/>
        </a:p>
      </dgm:t>
    </dgm:pt>
    <dgm:pt modelId="{BAE0AD72-DF2A-FE43-A575-D3C21DC02180}" type="sibTrans" cxnId="{3734A490-ADF3-9B47-9656-7FF171E96953}">
      <dgm:prSet/>
      <dgm:spPr/>
      <dgm:t>
        <a:bodyPr/>
        <a:lstStyle/>
        <a:p>
          <a:endParaRPr lang="en-US"/>
        </a:p>
      </dgm:t>
    </dgm:pt>
    <dgm:pt modelId="{7E275EC5-FF55-5941-9BC6-1E500072B657}">
      <dgm:prSet phldrT="[Text]"/>
      <dgm:spPr/>
      <dgm:t>
        <a:bodyPr/>
        <a:lstStyle/>
        <a:p>
          <a:r>
            <a:rPr lang="en-US" dirty="0" smtClean="0"/>
            <a:t>Deploy and use model</a:t>
          </a:r>
          <a:endParaRPr lang="en-US" dirty="0"/>
        </a:p>
      </dgm:t>
    </dgm:pt>
    <dgm:pt modelId="{BD6D820F-4B05-454E-B46A-1C8F12566890}" type="parTrans" cxnId="{06D3EC74-67F0-6940-8808-FDBC4849C094}">
      <dgm:prSet/>
      <dgm:spPr/>
      <dgm:t>
        <a:bodyPr/>
        <a:lstStyle/>
        <a:p>
          <a:endParaRPr lang="en-US"/>
        </a:p>
      </dgm:t>
    </dgm:pt>
    <dgm:pt modelId="{909C6515-11E4-F24C-898D-E99902B5DB15}" type="sibTrans" cxnId="{06D3EC74-67F0-6940-8808-FDBC4849C094}">
      <dgm:prSet/>
      <dgm:spPr/>
      <dgm:t>
        <a:bodyPr/>
        <a:lstStyle/>
        <a:p>
          <a:endParaRPr lang="en-US"/>
        </a:p>
      </dgm:t>
    </dgm:pt>
    <dgm:pt modelId="{D436F9CC-AA57-9E4F-B0B8-B0ED8B7DABDB}" type="pres">
      <dgm:prSet presAssocID="{CC7CAA96-AA05-5444-B3D1-ED5F0A3F13D7}" presName="Name0" presStyleCnt="0">
        <dgm:presLayoutVars>
          <dgm:dir/>
          <dgm:resizeHandles val="exact"/>
        </dgm:presLayoutVars>
      </dgm:prSet>
      <dgm:spPr/>
    </dgm:pt>
    <dgm:pt modelId="{C2018C68-BE9A-E140-B3F8-7A00195E2CC7}" type="pres">
      <dgm:prSet presAssocID="{65C5E447-20FB-A540-A6B0-27831DD6838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10ABDD-1ECA-424B-B5BA-282D84C05F0D}" type="pres">
      <dgm:prSet presAssocID="{35443FBE-3058-EF4F-BB4D-6EF2226F3556}" presName="sibTrans" presStyleLbl="sibTrans2D1" presStyleIdx="0" presStyleCnt="4"/>
      <dgm:spPr/>
    </dgm:pt>
    <dgm:pt modelId="{0DE05BA3-E5A7-2F4F-8BED-892C7CB12AA1}" type="pres">
      <dgm:prSet presAssocID="{35443FBE-3058-EF4F-BB4D-6EF2226F3556}" presName="connectorText" presStyleLbl="sibTrans2D1" presStyleIdx="0" presStyleCnt="4"/>
      <dgm:spPr/>
    </dgm:pt>
    <dgm:pt modelId="{0738C467-87A8-D145-84EB-94FF41AAAA1B}" type="pres">
      <dgm:prSet presAssocID="{D77573B8-7A74-6146-9172-216310A589BD}" presName="node" presStyleLbl="node1" presStyleIdx="1" presStyleCnt="5">
        <dgm:presLayoutVars>
          <dgm:bulletEnabled val="1"/>
        </dgm:presLayoutVars>
      </dgm:prSet>
      <dgm:spPr/>
    </dgm:pt>
    <dgm:pt modelId="{479B306E-8A6B-EB44-992C-7008661739E3}" type="pres">
      <dgm:prSet presAssocID="{0EF7F2CF-70C9-3D42-90C8-BAFF0DA2F3CF}" presName="sibTrans" presStyleLbl="sibTrans2D1" presStyleIdx="1" presStyleCnt="4"/>
      <dgm:spPr/>
    </dgm:pt>
    <dgm:pt modelId="{D459701F-5416-8A48-BECA-5179FE16F234}" type="pres">
      <dgm:prSet presAssocID="{0EF7F2CF-70C9-3D42-90C8-BAFF0DA2F3CF}" presName="connectorText" presStyleLbl="sibTrans2D1" presStyleIdx="1" presStyleCnt="4"/>
      <dgm:spPr/>
    </dgm:pt>
    <dgm:pt modelId="{9EAC301B-B8DB-3846-B655-1D14C02787E7}" type="pres">
      <dgm:prSet presAssocID="{BB8BA4F8-F29E-D94E-8596-3EF05F639C2D}" presName="node" presStyleLbl="node1" presStyleIdx="2" presStyleCnt="5" custLinFactNeighborX="837" custLinFactNeighborY="-716">
        <dgm:presLayoutVars>
          <dgm:bulletEnabled val="1"/>
        </dgm:presLayoutVars>
      </dgm:prSet>
      <dgm:spPr/>
    </dgm:pt>
    <dgm:pt modelId="{2B10AE03-64D9-AA4E-B0DC-0E0374481BD2}" type="pres">
      <dgm:prSet presAssocID="{8C223F17-C130-384C-953B-D17C003F122A}" presName="sibTrans" presStyleLbl="sibTrans2D1" presStyleIdx="2" presStyleCnt="4"/>
      <dgm:spPr/>
    </dgm:pt>
    <dgm:pt modelId="{EF15B9B3-7FFA-FC4E-99E8-7B53576F23B9}" type="pres">
      <dgm:prSet presAssocID="{8C223F17-C130-384C-953B-D17C003F122A}" presName="connectorText" presStyleLbl="sibTrans2D1" presStyleIdx="2" presStyleCnt="4"/>
      <dgm:spPr/>
    </dgm:pt>
    <dgm:pt modelId="{91926B54-9EE3-8344-ADF3-DFA7097F53C3}" type="pres">
      <dgm:prSet presAssocID="{01567E5E-EF8A-F542-ACB5-B2327FF2AD34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BC7E97-5A16-3948-9917-F755EBC641D1}" type="pres">
      <dgm:prSet presAssocID="{BAE0AD72-DF2A-FE43-A575-D3C21DC02180}" presName="sibTrans" presStyleLbl="sibTrans2D1" presStyleIdx="3" presStyleCnt="4"/>
      <dgm:spPr/>
    </dgm:pt>
    <dgm:pt modelId="{E0D5CE62-C61F-2F4F-8F1F-AE2F7AC4577B}" type="pres">
      <dgm:prSet presAssocID="{BAE0AD72-DF2A-FE43-A575-D3C21DC02180}" presName="connectorText" presStyleLbl="sibTrans2D1" presStyleIdx="3" presStyleCnt="4"/>
      <dgm:spPr/>
    </dgm:pt>
    <dgm:pt modelId="{65F2A5AE-A485-B340-B1C2-B9105BB1ED21}" type="pres">
      <dgm:prSet presAssocID="{7E275EC5-FF55-5941-9BC6-1E500072B657}" presName="node" presStyleLbl="node1" presStyleIdx="4" presStyleCnt="5">
        <dgm:presLayoutVars>
          <dgm:bulletEnabled val="1"/>
        </dgm:presLayoutVars>
      </dgm:prSet>
      <dgm:spPr/>
    </dgm:pt>
  </dgm:ptLst>
  <dgm:cxnLst>
    <dgm:cxn modelId="{227378E0-801A-104D-908B-D34E34373C5B}" type="presOf" srcId="{8C223F17-C130-384C-953B-D17C003F122A}" destId="{2B10AE03-64D9-AA4E-B0DC-0E0374481BD2}" srcOrd="0" destOrd="0" presId="urn:microsoft.com/office/officeart/2005/8/layout/process1"/>
    <dgm:cxn modelId="{FA067CF8-5C07-9A46-A819-989B3DB56546}" srcId="{CC7CAA96-AA05-5444-B3D1-ED5F0A3F13D7}" destId="{65C5E447-20FB-A540-A6B0-27831DD68381}" srcOrd="0" destOrd="0" parTransId="{0832AF72-3FEB-BF4D-90F0-11D396AF1DA6}" sibTransId="{35443FBE-3058-EF4F-BB4D-6EF2226F3556}"/>
    <dgm:cxn modelId="{B3AD339E-C74B-A34F-9FEC-542848927447}" srcId="{CC7CAA96-AA05-5444-B3D1-ED5F0A3F13D7}" destId="{BB8BA4F8-F29E-D94E-8596-3EF05F639C2D}" srcOrd="2" destOrd="0" parTransId="{D478CFF9-C413-AB4D-8D27-41BF4A76298D}" sibTransId="{8C223F17-C130-384C-953B-D17C003F122A}"/>
    <dgm:cxn modelId="{40492C37-0CB5-7447-A400-0FCD19AD90AB}" type="presOf" srcId="{01567E5E-EF8A-F542-ACB5-B2327FF2AD34}" destId="{91926B54-9EE3-8344-ADF3-DFA7097F53C3}" srcOrd="0" destOrd="0" presId="urn:microsoft.com/office/officeart/2005/8/layout/process1"/>
    <dgm:cxn modelId="{CC503D6C-02AE-084C-837C-367145B6F80E}" type="presOf" srcId="{D77573B8-7A74-6146-9172-216310A589BD}" destId="{0738C467-87A8-D145-84EB-94FF41AAAA1B}" srcOrd="0" destOrd="0" presId="urn:microsoft.com/office/officeart/2005/8/layout/process1"/>
    <dgm:cxn modelId="{9E4F0D7C-E8EB-E443-9B5F-30290A5F47B3}" type="presOf" srcId="{35443FBE-3058-EF4F-BB4D-6EF2226F3556}" destId="{4C10ABDD-1ECA-424B-B5BA-282D84C05F0D}" srcOrd="0" destOrd="0" presId="urn:microsoft.com/office/officeart/2005/8/layout/process1"/>
    <dgm:cxn modelId="{06D3EC74-67F0-6940-8808-FDBC4849C094}" srcId="{CC7CAA96-AA05-5444-B3D1-ED5F0A3F13D7}" destId="{7E275EC5-FF55-5941-9BC6-1E500072B657}" srcOrd="4" destOrd="0" parTransId="{BD6D820F-4B05-454E-B46A-1C8F12566890}" sibTransId="{909C6515-11E4-F24C-898D-E99902B5DB15}"/>
    <dgm:cxn modelId="{3734A490-ADF3-9B47-9656-7FF171E96953}" srcId="{CC7CAA96-AA05-5444-B3D1-ED5F0A3F13D7}" destId="{01567E5E-EF8A-F542-ACB5-B2327FF2AD34}" srcOrd="3" destOrd="0" parTransId="{71732507-80BB-2149-875B-4AC662DA8AA5}" sibTransId="{BAE0AD72-DF2A-FE43-A575-D3C21DC02180}"/>
    <dgm:cxn modelId="{1A1DF0F8-D459-4A48-BF67-42CDE8CED995}" type="presOf" srcId="{BB8BA4F8-F29E-D94E-8596-3EF05F639C2D}" destId="{9EAC301B-B8DB-3846-B655-1D14C02787E7}" srcOrd="0" destOrd="0" presId="urn:microsoft.com/office/officeart/2005/8/layout/process1"/>
    <dgm:cxn modelId="{6894ACDD-7AC3-0C48-BABA-3C2D3EB4444E}" type="presOf" srcId="{0EF7F2CF-70C9-3D42-90C8-BAFF0DA2F3CF}" destId="{479B306E-8A6B-EB44-992C-7008661739E3}" srcOrd="0" destOrd="0" presId="urn:microsoft.com/office/officeart/2005/8/layout/process1"/>
    <dgm:cxn modelId="{FE27CA9B-E67D-234B-A332-42770B462DDB}" type="presOf" srcId="{BAE0AD72-DF2A-FE43-A575-D3C21DC02180}" destId="{B4BC7E97-5A16-3948-9917-F755EBC641D1}" srcOrd="0" destOrd="0" presId="urn:microsoft.com/office/officeart/2005/8/layout/process1"/>
    <dgm:cxn modelId="{C7E8F28F-1026-324F-A8F2-0AA1858F50ED}" type="presOf" srcId="{7E275EC5-FF55-5941-9BC6-1E500072B657}" destId="{65F2A5AE-A485-B340-B1C2-B9105BB1ED21}" srcOrd="0" destOrd="0" presId="urn:microsoft.com/office/officeart/2005/8/layout/process1"/>
    <dgm:cxn modelId="{30EE6383-F68F-F544-9E24-BD465C4233CD}" type="presOf" srcId="{8C223F17-C130-384C-953B-D17C003F122A}" destId="{EF15B9B3-7FFA-FC4E-99E8-7B53576F23B9}" srcOrd="1" destOrd="0" presId="urn:microsoft.com/office/officeart/2005/8/layout/process1"/>
    <dgm:cxn modelId="{E1CBB88A-3251-984A-A6D4-7384FBADCEE1}" type="presOf" srcId="{65C5E447-20FB-A540-A6B0-27831DD68381}" destId="{C2018C68-BE9A-E140-B3F8-7A00195E2CC7}" srcOrd="0" destOrd="0" presId="urn:microsoft.com/office/officeart/2005/8/layout/process1"/>
    <dgm:cxn modelId="{48BE6B3C-DA5E-8540-93B6-161268967797}" type="presOf" srcId="{0EF7F2CF-70C9-3D42-90C8-BAFF0DA2F3CF}" destId="{D459701F-5416-8A48-BECA-5179FE16F234}" srcOrd="1" destOrd="0" presId="urn:microsoft.com/office/officeart/2005/8/layout/process1"/>
    <dgm:cxn modelId="{F82AFECE-8DE4-8F44-B637-F4555742B1D5}" srcId="{CC7CAA96-AA05-5444-B3D1-ED5F0A3F13D7}" destId="{D77573B8-7A74-6146-9172-216310A589BD}" srcOrd="1" destOrd="0" parTransId="{277A0365-56EB-E44E-9964-4B13744B5D03}" sibTransId="{0EF7F2CF-70C9-3D42-90C8-BAFF0DA2F3CF}"/>
    <dgm:cxn modelId="{03BD1620-A95F-2643-9456-0A65956489A6}" type="presOf" srcId="{CC7CAA96-AA05-5444-B3D1-ED5F0A3F13D7}" destId="{D436F9CC-AA57-9E4F-B0B8-B0ED8B7DABDB}" srcOrd="0" destOrd="0" presId="urn:microsoft.com/office/officeart/2005/8/layout/process1"/>
    <dgm:cxn modelId="{6ACCEDC3-498B-F44F-AD09-B7260E57061B}" type="presOf" srcId="{35443FBE-3058-EF4F-BB4D-6EF2226F3556}" destId="{0DE05BA3-E5A7-2F4F-8BED-892C7CB12AA1}" srcOrd="1" destOrd="0" presId="urn:microsoft.com/office/officeart/2005/8/layout/process1"/>
    <dgm:cxn modelId="{3442D814-9016-0547-877E-D50963FA5DCD}" type="presOf" srcId="{BAE0AD72-DF2A-FE43-A575-D3C21DC02180}" destId="{E0D5CE62-C61F-2F4F-8F1F-AE2F7AC4577B}" srcOrd="1" destOrd="0" presId="urn:microsoft.com/office/officeart/2005/8/layout/process1"/>
    <dgm:cxn modelId="{8999417D-2A9F-5F4E-86E3-793FE9FB9E54}" type="presParOf" srcId="{D436F9CC-AA57-9E4F-B0B8-B0ED8B7DABDB}" destId="{C2018C68-BE9A-E140-B3F8-7A00195E2CC7}" srcOrd="0" destOrd="0" presId="urn:microsoft.com/office/officeart/2005/8/layout/process1"/>
    <dgm:cxn modelId="{6C602A69-F6E0-4C48-AE72-8DF883BDAAE9}" type="presParOf" srcId="{D436F9CC-AA57-9E4F-B0B8-B0ED8B7DABDB}" destId="{4C10ABDD-1ECA-424B-B5BA-282D84C05F0D}" srcOrd="1" destOrd="0" presId="urn:microsoft.com/office/officeart/2005/8/layout/process1"/>
    <dgm:cxn modelId="{B69CABEE-C646-774C-8974-CDD6976410E4}" type="presParOf" srcId="{4C10ABDD-1ECA-424B-B5BA-282D84C05F0D}" destId="{0DE05BA3-E5A7-2F4F-8BED-892C7CB12AA1}" srcOrd="0" destOrd="0" presId="urn:microsoft.com/office/officeart/2005/8/layout/process1"/>
    <dgm:cxn modelId="{3310ADE4-62BC-5642-9A4B-C6AC181633AA}" type="presParOf" srcId="{D436F9CC-AA57-9E4F-B0B8-B0ED8B7DABDB}" destId="{0738C467-87A8-D145-84EB-94FF41AAAA1B}" srcOrd="2" destOrd="0" presId="urn:microsoft.com/office/officeart/2005/8/layout/process1"/>
    <dgm:cxn modelId="{EA97DB33-F21F-B34C-AEDD-C8B64306E250}" type="presParOf" srcId="{D436F9CC-AA57-9E4F-B0B8-B0ED8B7DABDB}" destId="{479B306E-8A6B-EB44-992C-7008661739E3}" srcOrd="3" destOrd="0" presId="urn:microsoft.com/office/officeart/2005/8/layout/process1"/>
    <dgm:cxn modelId="{2152C8FB-EC5A-704B-A022-14AD7C0BA64F}" type="presParOf" srcId="{479B306E-8A6B-EB44-992C-7008661739E3}" destId="{D459701F-5416-8A48-BECA-5179FE16F234}" srcOrd="0" destOrd="0" presId="urn:microsoft.com/office/officeart/2005/8/layout/process1"/>
    <dgm:cxn modelId="{C99298A1-160A-AF44-92AD-AE9EA6AD38AD}" type="presParOf" srcId="{D436F9CC-AA57-9E4F-B0B8-B0ED8B7DABDB}" destId="{9EAC301B-B8DB-3846-B655-1D14C02787E7}" srcOrd="4" destOrd="0" presId="urn:microsoft.com/office/officeart/2005/8/layout/process1"/>
    <dgm:cxn modelId="{0E3E7B77-D0A3-9643-86D2-04B921F83AFE}" type="presParOf" srcId="{D436F9CC-AA57-9E4F-B0B8-B0ED8B7DABDB}" destId="{2B10AE03-64D9-AA4E-B0DC-0E0374481BD2}" srcOrd="5" destOrd="0" presId="urn:microsoft.com/office/officeart/2005/8/layout/process1"/>
    <dgm:cxn modelId="{7933771A-2682-AC4A-B7F2-AB1370DE51BE}" type="presParOf" srcId="{2B10AE03-64D9-AA4E-B0DC-0E0374481BD2}" destId="{EF15B9B3-7FFA-FC4E-99E8-7B53576F23B9}" srcOrd="0" destOrd="0" presId="urn:microsoft.com/office/officeart/2005/8/layout/process1"/>
    <dgm:cxn modelId="{F93AB029-F948-4447-A56C-C06141EFE6E8}" type="presParOf" srcId="{D436F9CC-AA57-9E4F-B0B8-B0ED8B7DABDB}" destId="{91926B54-9EE3-8344-ADF3-DFA7097F53C3}" srcOrd="6" destOrd="0" presId="urn:microsoft.com/office/officeart/2005/8/layout/process1"/>
    <dgm:cxn modelId="{4F0EB4A6-4ABD-AE44-A102-43B889CBB5FE}" type="presParOf" srcId="{D436F9CC-AA57-9E4F-B0B8-B0ED8B7DABDB}" destId="{B4BC7E97-5A16-3948-9917-F755EBC641D1}" srcOrd="7" destOrd="0" presId="urn:microsoft.com/office/officeart/2005/8/layout/process1"/>
    <dgm:cxn modelId="{6790C34C-F801-0644-A15B-407F635A8C8E}" type="presParOf" srcId="{B4BC7E97-5A16-3948-9917-F755EBC641D1}" destId="{E0D5CE62-C61F-2F4F-8F1F-AE2F7AC4577B}" srcOrd="0" destOrd="0" presId="urn:microsoft.com/office/officeart/2005/8/layout/process1"/>
    <dgm:cxn modelId="{D48836DD-2BB8-2E43-B2A6-667FFDA84041}" type="presParOf" srcId="{D436F9CC-AA57-9E4F-B0B8-B0ED8B7DABDB}" destId="{65F2A5AE-A485-B340-B1C2-B9105BB1ED21}" srcOrd="8" destOrd="0" presId="urn:microsoft.com/office/officeart/2005/8/layout/process1"/>
  </dgm:cxnLst>
  <dgm:bg>
    <a:solidFill>
      <a:schemeClr val="bg1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C7CAA96-AA05-5444-B3D1-ED5F0A3F13D7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65C5E447-20FB-A540-A6B0-27831DD68381}">
      <dgm:prSet phldrT="[Text]"/>
      <dgm:spPr/>
      <dgm:t>
        <a:bodyPr/>
        <a:lstStyle/>
        <a:p>
          <a:r>
            <a:rPr lang="en-US" dirty="0" smtClean="0"/>
            <a:t>Get Raw Data</a:t>
          </a:r>
          <a:endParaRPr lang="en-US" dirty="0"/>
        </a:p>
      </dgm:t>
    </dgm:pt>
    <dgm:pt modelId="{0832AF72-3FEB-BF4D-90F0-11D396AF1DA6}" type="parTrans" cxnId="{FA067CF8-5C07-9A46-A819-989B3DB56546}">
      <dgm:prSet/>
      <dgm:spPr/>
      <dgm:t>
        <a:bodyPr/>
        <a:lstStyle/>
        <a:p>
          <a:endParaRPr lang="en-US"/>
        </a:p>
      </dgm:t>
    </dgm:pt>
    <dgm:pt modelId="{35443FBE-3058-EF4F-BB4D-6EF2226F3556}" type="sibTrans" cxnId="{FA067CF8-5C07-9A46-A819-989B3DB56546}">
      <dgm:prSet/>
      <dgm:spPr/>
      <dgm:t>
        <a:bodyPr/>
        <a:lstStyle/>
        <a:p>
          <a:endParaRPr lang="en-US"/>
        </a:p>
      </dgm:t>
    </dgm:pt>
    <dgm:pt modelId="{D77573B8-7A74-6146-9172-216310A589BD}">
      <dgm:prSet phldrT="[Text]"/>
      <dgm:spPr/>
      <dgm:t>
        <a:bodyPr/>
        <a:lstStyle/>
        <a:p>
          <a:r>
            <a:rPr lang="en-US" dirty="0" smtClean="0"/>
            <a:t>Feature Engineering</a:t>
          </a:r>
          <a:endParaRPr lang="en-US" dirty="0"/>
        </a:p>
      </dgm:t>
    </dgm:pt>
    <dgm:pt modelId="{277A0365-56EB-E44E-9964-4B13744B5D03}" type="parTrans" cxnId="{F82AFECE-8DE4-8F44-B637-F4555742B1D5}">
      <dgm:prSet/>
      <dgm:spPr/>
      <dgm:t>
        <a:bodyPr/>
        <a:lstStyle/>
        <a:p>
          <a:endParaRPr lang="en-US"/>
        </a:p>
      </dgm:t>
    </dgm:pt>
    <dgm:pt modelId="{0EF7F2CF-70C9-3D42-90C8-BAFF0DA2F3CF}" type="sibTrans" cxnId="{F82AFECE-8DE4-8F44-B637-F4555742B1D5}">
      <dgm:prSet/>
      <dgm:spPr/>
      <dgm:t>
        <a:bodyPr/>
        <a:lstStyle/>
        <a:p>
          <a:endParaRPr lang="en-US"/>
        </a:p>
      </dgm:t>
    </dgm:pt>
    <dgm:pt modelId="{BB8BA4F8-F29E-D94E-8596-3EF05F639C2D}">
      <dgm:prSet phldrT="[Text]"/>
      <dgm:spPr/>
      <dgm:t>
        <a:bodyPr/>
        <a:lstStyle/>
        <a:p>
          <a:r>
            <a:rPr lang="en-US" dirty="0" smtClean="0"/>
            <a:t>Train a model</a:t>
          </a:r>
          <a:endParaRPr lang="en-US" dirty="0"/>
        </a:p>
      </dgm:t>
    </dgm:pt>
    <dgm:pt modelId="{D478CFF9-C413-AB4D-8D27-41BF4A76298D}" type="parTrans" cxnId="{B3AD339E-C74B-A34F-9FEC-542848927447}">
      <dgm:prSet/>
      <dgm:spPr/>
      <dgm:t>
        <a:bodyPr/>
        <a:lstStyle/>
        <a:p>
          <a:endParaRPr lang="en-US"/>
        </a:p>
      </dgm:t>
    </dgm:pt>
    <dgm:pt modelId="{8C223F17-C130-384C-953B-D17C003F122A}" type="sibTrans" cxnId="{B3AD339E-C74B-A34F-9FEC-542848927447}">
      <dgm:prSet/>
      <dgm:spPr/>
      <dgm:t>
        <a:bodyPr/>
        <a:lstStyle/>
        <a:p>
          <a:endParaRPr lang="en-US"/>
        </a:p>
      </dgm:t>
    </dgm:pt>
    <dgm:pt modelId="{01567E5E-EF8A-F542-ACB5-B2327FF2AD34}">
      <dgm:prSet phldrT="[Text]"/>
      <dgm:spPr/>
      <dgm:t>
        <a:bodyPr/>
        <a:lstStyle/>
        <a:p>
          <a:r>
            <a:rPr lang="en-US" dirty="0" smtClean="0"/>
            <a:t>Test model</a:t>
          </a:r>
          <a:endParaRPr lang="en-US" dirty="0"/>
        </a:p>
      </dgm:t>
    </dgm:pt>
    <dgm:pt modelId="{71732507-80BB-2149-875B-4AC662DA8AA5}" type="parTrans" cxnId="{3734A490-ADF3-9B47-9656-7FF171E96953}">
      <dgm:prSet/>
      <dgm:spPr/>
      <dgm:t>
        <a:bodyPr/>
        <a:lstStyle/>
        <a:p>
          <a:endParaRPr lang="en-US"/>
        </a:p>
      </dgm:t>
    </dgm:pt>
    <dgm:pt modelId="{BAE0AD72-DF2A-FE43-A575-D3C21DC02180}" type="sibTrans" cxnId="{3734A490-ADF3-9B47-9656-7FF171E96953}">
      <dgm:prSet/>
      <dgm:spPr/>
      <dgm:t>
        <a:bodyPr/>
        <a:lstStyle/>
        <a:p>
          <a:endParaRPr lang="en-US"/>
        </a:p>
      </dgm:t>
    </dgm:pt>
    <dgm:pt modelId="{7E275EC5-FF55-5941-9BC6-1E500072B657}">
      <dgm:prSet phldrT="[Text]"/>
      <dgm:spPr/>
      <dgm:t>
        <a:bodyPr/>
        <a:lstStyle/>
        <a:p>
          <a:r>
            <a:rPr lang="en-US" dirty="0" smtClean="0"/>
            <a:t>Deploy and use model</a:t>
          </a:r>
          <a:endParaRPr lang="en-US" dirty="0"/>
        </a:p>
      </dgm:t>
    </dgm:pt>
    <dgm:pt modelId="{BD6D820F-4B05-454E-B46A-1C8F12566890}" type="parTrans" cxnId="{06D3EC74-67F0-6940-8808-FDBC4849C094}">
      <dgm:prSet/>
      <dgm:spPr/>
      <dgm:t>
        <a:bodyPr/>
        <a:lstStyle/>
        <a:p>
          <a:endParaRPr lang="en-US"/>
        </a:p>
      </dgm:t>
    </dgm:pt>
    <dgm:pt modelId="{909C6515-11E4-F24C-898D-E99902B5DB15}" type="sibTrans" cxnId="{06D3EC74-67F0-6940-8808-FDBC4849C094}">
      <dgm:prSet/>
      <dgm:spPr/>
      <dgm:t>
        <a:bodyPr/>
        <a:lstStyle/>
        <a:p>
          <a:endParaRPr lang="en-US"/>
        </a:p>
      </dgm:t>
    </dgm:pt>
    <dgm:pt modelId="{D436F9CC-AA57-9E4F-B0B8-B0ED8B7DABDB}" type="pres">
      <dgm:prSet presAssocID="{CC7CAA96-AA05-5444-B3D1-ED5F0A3F13D7}" presName="Name0" presStyleCnt="0">
        <dgm:presLayoutVars>
          <dgm:dir/>
          <dgm:resizeHandles val="exact"/>
        </dgm:presLayoutVars>
      </dgm:prSet>
      <dgm:spPr/>
    </dgm:pt>
    <dgm:pt modelId="{C2018C68-BE9A-E140-B3F8-7A00195E2CC7}" type="pres">
      <dgm:prSet presAssocID="{65C5E447-20FB-A540-A6B0-27831DD6838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10ABDD-1ECA-424B-B5BA-282D84C05F0D}" type="pres">
      <dgm:prSet presAssocID="{35443FBE-3058-EF4F-BB4D-6EF2226F3556}" presName="sibTrans" presStyleLbl="sibTrans2D1" presStyleIdx="0" presStyleCnt="4"/>
      <dgm:spPr/>
    </dgm:pt>
    <dgm:pt modelId="{0DE05BA3-E5A7-2F4F-8BED-892C7CB12AA1}" type="pres">
      <dgm:prSet presAssocID="{35443FBE-3058-EF4F-BB4D-6EF2226F3556}" presName="connectorText" presStyleLbl="sibTrans2D1" presStyleIdx="0" presStyleCnt="4"/>
      <dgm:spPr/>
    </dgm:pt>
    <dgm:pt modelId="{0738C467-87A8-D145-84EB-94FF41AAAA1B}" type="pres">
      <dgm:prSet presAssocID="{D77573B8-7A74-6146-9172-216310A589BD}" presName="node" presStyleLbl="node1" presStyleIdx="1" presStyleCnt="5">
        <dgm:presLayoutVars>
          <dgm:bulletEnabled val="1"/>
        </dgm:presLayoutVars>
      </dgm:prSet>
      <dgm:spPr/>
    </dgm:pt>
    <dgm:pt modelId="{479B306E-8A6B-EB44-992C-7008661739E3}" type="pres">
      <dgm:prSet presAssocID="{0EF7F2CF-70C9-3D42-90C8-BAFF0DA2F3CF}" presName="sibTrans" presStyleLbl="sibTrans2D1" presStyleIdx="1" presStyleCnt="4"/>
      <dgm:spPr/>
    </dgm:pt>
    <dgm:pt modelId="{D459701F-5416-8A48-BECA-5179FE16F234}" type="pres">
      <dgm:prSet presAssocID="{0EF7F2CF-70C9-3D42-90C8-BAFF0DA2F3CF}" presName="connectorText" presStyleLbl="sibTrans2D1" presStyleIdx="1" presStyleCnt="4"/>
      <dgm:spPr/>
    </dgm:pt>
    <dgm:pt modelId="{9EAC301B-B8DB-3846-B655-1D14C02787E7}" type="pres">
      <dgm:prSet presAssocID="{BB8BA4F8-F29E-D94E-8596-3EF05F639C2D}" presName="node" presStyleLbl="node1" presStyleIdx="2" presStyleCnt="5" custLinFactNeighborX="837" custLinFactNeighborY="-716">
        <dgm:presLayoutVars>
          <dgm:bulletEnabled val="1"/>
        </dgm:presLayoutVars>
      </dgm:prSet>
      <dgm:spPr/>
    </dgm:pt>
    <dgm:pt modelId="{2B10AE03-64D9-AA4E-B0DC-0E0374481BD2}" type="pres">
      <dgm:prSet presAssocID="{8C223F17-C130-384C-953B-D17C003F122A}" presName="sibTrans" presStyleLbl="sibTrans2D1" presStyleIdx="2" presStyleCnt="4"/>
      <dgm:spPr/>
    </dgm:pt>
    <dgm:pt modelId="{EF15B9B3-7FFA-FC4E-99E8-7B53576F23B9}" type="pres">
      <dgm:prSet presAssocID="{8C223F17-C130-384C-953B-D17C003F122A}" presName="connectorText" presStyleLbl="sibTrans2D1" presStyleIdx="2" presStyleCnt="4"/>
      <dgm:spPr/>
    </dgm:pt>
    <dgm:pt modelId="{91926B54-9EE3-8344-ADF3-DFA7097F53C3}" type="pres">
      <dgm:prSet presAssocID="{01567E5E-EF8A-F542-ACB5-B2327FF2AD34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BC7E97-5A16-3948-9917-F755EBC641D1}" type="pres">
      <dgm:prSet presAssocID="{BAE0AD72-DF2A-FE43-A575-D3C21DC02180}" presName="sibTrans" presStyleLbl="sibTrans2D1" presStyleIdx="3" presStyleCnt="4"/>
      <dgm:spPr/>
    </dgm:pt>
    <dgm:pt modelId="{E0D5CE62-C61F-2F4F-8F1F-AE2F7AC4577B}" type="pres">
      <dgm:prSet presAssocID="{BAE0AD72-DF2A-FE43-A575-D3C21DC02180}" presName="connectorText" presStyleLbl="sibTrans2D1" presStyleIdx="3" presStyleCnt="4"/>
      <dgm:spPr/>
    </dgm:pt>
    <dgm:pt modelId="{65F2A5AE-A485-B340-B1C2-B9105BB1ED21}" type="pres">
      <dgm:prSet presAssocID="{7E275EC5-FF55-5941-9BC6-1E500072B657}" presName="node" presStyleLbl="node1" presStyleIdx="4" presStyleCnt="5">
        <dgm:presLayoutVars>
          <dgm:bulletEnabled val="1"/>
        </dgm:presLayoutVars>
      </dgm:prSet>
      <dgm:spPr/>
    </dgm:pt>
  </dgm:ptLst>
  <dgm:cxnLst>
    <dgm:cxn modelId="{E0468FA4-97AB-E248-88B7-D7D8A0EE968D}" type="presOf" srcId="{0EF7F2CF-70C9-3D42-90C8-BAFF0DA2F3CF}" destId="{D459701F-5416-8A48-BECA-5179FE16F234}" srcOrd="1" destOrd="0" presId="urn:microsoft.com/office/officeart/2005/8/layout/process1"/>
    <dgm:cxn modelId="{FA067CF8-5C07-9A46-A819-989B3DB56546}" srcId="{CC7CAA96-AA05-5444-B3D1-ED5F0A3F13D7}" destId="{65C5E447-20FB-A540-A6B0-27831DD68381}" srcOrd="0" destOrd="0" parTransId="{0832AF72-3FEB-BF4D-90F0-11D396AF1DA6}" sibTransId="{35443FBE-3058-EF4F-BB4D-6EF2226F3556}"/>
    <dgm:cxn modelId="{B3AD339E-C74B-A34F-9FEC-542848927447}" srcId="{CC7CAA96-AA05-5444-B3D1-ED5F0A3F13D7}" destId="{BB8BA4F8-F29E-D94E-8596-3EF05F639C2D}" srcOrd="2" destOrd="0" parTransId="{D478CFF9-C413-AB4D-8D27-41BF4A76298D}" sibTransId="{8C223F17-C130-384C-953B-D17C003F122A}"/>
    <dgm:cxn modelId="{9CF67675-E83B-154B-9A57-98E1E919DC0F}" type="presOf" srcId="{65C5E447-20FB-A540-A6B0-27831DD68381}" destId="{C2018C68-BE9A-E140-B3F8-7A00195E2CC7}" srcOrd="0" destOrd="0" presId="urn:microsoft.com/office/officeart/2005/8/layout/process1"/>
    <dgm:cxn modelId="{92A80220-CCDC-4244-BD86-7F1F9D07B387}" type="presOf" srcId="{BB8BA4F8-F29E-D94E-8596-3EF05F639C2D}" destId="{9EAC301B-B8DB-3846-B655-1D14C02787E7}" srcOrd="0" destOrd="0" presId="urn:microsoft.com/office/officeart/2005/8/layout/process1"/>
    <dgm:cxn modelId="{8D52DCAB-6B38-AC4F-A93D-31812DE5E0E6}" type="presOf" srcId="{CC7CAA96-AA05-5444-B3D1-ED5F0A3F13D7}" destId="{D436F9CC-AA57-9E4F-B0B8-B0ED8B7DABDB}" srcOrd="0" destOrd="0" presId="urn:microsoft.com/office/officeart/2005/8/layout/process1"/>
    <dgm:cxn modelId="{06D3EC74-67F0-6940-8808-FDBC4849C094}" srcId="{CC7CAA96-AA05-5444-B3D1-ED5F0A3F13D7}" destId="{7E275EC5-FF55-5941-9BC6-1E500072B657}" srcOrd="4" destOrd="0" parTransId="{BD6D820F-4B05-454E-B46A-1C8F12566890}" sibTransId="{909C6515-11E4-F24C-898D-E99902B5DB15}"/>
    <dgm:cxn modelId="{3734A490-ADF3-9B47-9656-7FF171E96953}" srcId="{CC7CAA96-AA05-5444-B3D1-ED5F0A3F13D7}" destId="{01567E5E-EF8A-F542-ACB5-B2327FF2AD34}" srcOrd="3" destOrd="0" parTransId="{71732507-80BB-2149-875B-4AC662DA8AA5}" sibTransId="{BAE0AD72-DF2A-FE43-A575-D3C21DC02180}"/>
    <dgm:cxn modelId="{792D1EAE-EEBD-CB45-93DF-34EDEABADFB5}" type="presOf" srcId="{01567E5E-EF8A-F542-ACB5-B2327FF2AD34}" destId="{91926B54-9EE3-8344-ADF3-DFA7097F53C3}" srcOrd="0" destOrd="0" presId="urn:microsoft.com/office/officeart/2005/8/layout/process1"/>
    <dgm:cxn modelId="{9B9CDE00-BBDE-D946-8E30-99E0FD4D33BB}" type="presOf" srcId="{7E275EC5-FF55-5941-9BC6-1E500072B657}" destId="{65F2A5AE-A485-B340-B1C2-B9105BB1ED21}" srcOrd="0" destOrd="0" presId="urn:microsoft.com/office/officeart/2005/8/layout/process1"/>
    <dgm:cxn modelId="{F069DB12-53BC-2C4B-908F-1B62C61E2485}" type="presOf" srcId="{8C223F17-C130-384C-953B-D17C003F122A}" destId="{2B10AE03-64D9-AA4E-B0DC-0E0374481BD2}" srcOrd="0" destOrd="0" presId="urn:microsoft.com/office/officeart/2005/8/layout/process1"/>
    <dgm:cxn modelId="{030B9D92-CF1B-894E-B1E5-42B4A0E4315D}" type="presOf" srcId="{BAE0AD72-DF2A-FE43-A575-D3C21DC02180}" destId="{E0D5CE62-C61F-2F4F-8F1F-AE2F7AC4577B}" srcOrd="1" destOrd="0" presId="urn:microsoft.com/office/officeart/2005/8/layout/process1"/>
    <dgm:cxn modelId="{B1330CBA-4288-C84D-8D69-C83F9648CE6F}" type="presOf" srcId="{D77573B8-7A74-6146-9172-216310A589BD}" destId="{0738C467-87A8-D145-84EB-94FF41AAAA1B}" srcOrd="0" destOrd="0" presId="urn:microsoft.com/office/officeart/2005/8/layout/process1"/>
    <dgm:cxn modelId="{941CBD3B-4DD9-8746-A284-FEDA7D1B8864}" type="presOf" srcId="{8C223F17-C130-384C-953B-D17C003F122A}" destId="{EF15B9B3-7FFA-FC4E-99E8-7B53576F23B9}" srcOrd="1" destOrd="0" presId="urn:microsoft.com/office/officeart/2005/8/layout/process1"/>
    <dgm:cxn modelId="{F82AFECE-8DE4-8F44-B637-F4555742B1D5}" srcId="{CC7CAA96-AA05-5444-B3D1-ED5F0A3F13D7}" destId="{D77573B8-7A74-6146-9172-216310A589BD}" srcOrd="1" destOrd="0" parTransId="{277A0365-56EB-E44E-9964-4B13744B5D03}" sibTransId="{0EF7F2CF-70C9-3D42-90C8-BAFF0DA2F3CF}"/>
    <dgm:cxn modelId="{B632D01D-7977-A348-A9C7-5F206042ED1C}" type="presOf" srcId="{35443FBE-3058-EF4F-BB4D-6EF2226F3556}" destId="{0DE05BA3-E5A7-2F4F-8BED-892C7CB12AA1}" srcOrd="1" destOrd="0" presId="urn:microsoft.com/office/officeart/2005/8/layout/process1"/>
    <dgm:cxn modelId="{E4A4A6CA-5163-3649-8159-F172D5E64191}" type="presOf" srcId="{BAE0AD72-DF2A-FE43-A575-D3C21DC02180}" destId="{B4BC7E97-5A16-3948-9917-F755EBC641D1}" srcOrd="0" destOrd="0" presId="urn:microsoft.com/office/officeart/2005/8/layout/process1"/>
    <dgm:cxn modelId="{F1CADBB0-823D-EC4D-BD86-078C6ABBD019}" type="presOf" srcId="{0EF7F2CF-70C9-3D42-90C8-BAFF0DA2F3CF}" destId="{479B306E-8A6B-EB44-992C-7008661739E3}" srcOrd="0" destOrd="0" presId="urn:microsoft.com/office/officeart/2005/8/layout/process1"/>
    <dgm:cxn modelId="{5442461C-6414-7F4C-B55A-2C9838932F80}" type="presOf" srcId="{35443FBE-3058-EF4F-BB4D-6EF2226F3556}" destId="{4C10ABDD-1ECA-424B-B5BA-282D84C05F0D}" srcOrd="0" destOrd="0" presId="urn:microsoft.com/office/officeart/2005/8/layout/process1"/>
    <dgm:cxn modelId="{F0BDE230-2D4C-DC44-AE89-9460126BF012}" type="presParOf" srcId="{D436F9CC-AA57-9E4F-B0B8-B0ED8B7DABDB}" destId="{C2018C68-BE9A-E140-B3F8-7A00195E2CC7}" srcOrd="0" destOrd="0" presId="urn:microsoft.com/office/officeart/2005/8/layout/process1"/>
    <dgm:cxn modelId="{73112732-2473-6C42-B134-BF27A03DB32E}" type="presParOf" srcId="{D436F9CC-AA57-9E4F-B0B8-B0ED8B7DABDB}" destId="{4C10ABDD-1ECA-424B-B5BA-282D84C05F0D}" srcOrd="1" destOrd="0" presId="urn:microsoft.com/office/officeart/2005/8/layout/process1"/>
    <dgm:cxn modelId="{AC2CA504-EC74-C34B-B172-38137BA3855A}" type="presParOf" srcId="{4C10ABDD-1ECA-424B-B5BA-282D84C05F0D}" destId="{0DE05BA3-E5A7-2F4F-8BED-892C7CB12AA1}" srcOrd="0" destOrd="0" presId="urn:microsoft.com/office/officeart/2005/8/layout/process1"/>
    <dgm:cxn modelId="{570FC940-2AB5-5949-ACA4-EA983E089E14}" type="presParOf" srcId="{D436F9CC-AA57-9E4F-B0B8-B0ED8B7DABDB}" destId="{0738C467-87A8-D145-84EB-94FF41AAAA1B}" srcOrd="2" destOrd="0" presId="urn:microsoft.com/office/officeart/2005/8/layout/process1"/>
    <dgm:cxn modelId="{85C6C23F-148A-2542-B146-3D7E0E15F0D4}" type="presParOf" srcId="{D436F9CC-AA57-9E4F-B0B8-B0ED8B7DABDB}" destId="{479B306E-8A6B-EB44-992C-7008661739E3}" srcOrd="3" destOrd="0" presId="urn:microsoft.com/office/officeart/2005/8/layout/process1"/>
    <dgm:cxn modelId="{9A387375-2484-D549-AFAD-4575B1334021}" type="presParOf" srcId="{479B306E-8A6B-EB44-992C-7008661739E3}" destId="{D459701F-5416-8A48-BECA-5179FE16F234}" srcOrd="0" destOrd="0" presId="urn:microsoft.com/office/officeart/2005/8/layout/process1"/>
    <dgm:cxn modelId="{D9A79D9F-8F0F-7843-8958-0EB570F3CAD5}" type="presParOf" srcId="{D436F9CC-AA57-9E4F-B0B8-B0ED8B7DABDB}" destId="{9EAC301B-B8DB-3846-B655-1D14C02787E7}" srcOrd="4" destOrd="0" presId="urn:microsoft.com/office/officeart/2005/8/layout/process1"/>
    <dgm:cxn modelId="{AE1F171C-5D34-974E-97D2-7C2EABEFD5F2}" type="presParOf" srcId="{D436F9CC-AA57-9E4F-B0B8-B0ED8B7DABDB}" destId="{2B10AE03-64D9-AA4E-B0DC-0E0374481BD2}" srcOrd="5" destOrd="0" presId="urn:microsoft.com/office/officeart/2005/8/layout/process1"/>
    <dgm:cxn modelId="{3FD5C7E4-5852-4F46-9A7B-BF8B65E68947}" type="presParOf" srcId="{2B10AE03-64D9-AA4E-B0DC-0E0374481BD2}" destId="{EF15B9B3-7FFA-FC4E-99E8-7B53576F23B9}" srcOrd="0" destOrd="0" presId="urn:microsoft.com/office/officeart/2005/8/layout/process1"/>
    <dgm:cxn modelId="{E1572CFA-9621-124E-B0B3-D4C97E7F1E9E}" type="presParOf" srcId="{D436F9CC-AA57-9E4F-B0B8-B0ED8B7DABDB}" destId="{91926B54-9EE3-8344-ADF3-DFA7097F53C3}" srcOrd="6" destOrd="0" presId="urn:microsoft.com/office/officeart/2005/8/layout/process1"/>
    <dgm:cxn modelId="{B1146162-C449-4C4A-B0EB-346DE9EC30D6}" type="presParOf" srcId="{D436F9CC-AA57-9E4F-B0B8-B0ED8B7DABDB}" destId="{B4BC7E97-5A16-3948-9917-F755EBC641D1}" srcOrd="7" destOrd="0" presId="urn:microsoft.com/office/officeart/2005/8/layout/process1"/>
    <dgm:cxn modelId="{3282B1DE-EBF7-7F42-861E-AF7C90E784FF}" type="presParOf" srcId="{B4BC7E97-5A16-3948-9917-F755EBC641D1}" destId="{E0D5CE62-C61F-2F4F-8F1F-AE2F7AC4577B}" srcOrd="0" destOrd="0" presId="urn:microsoft.com/office/officeart/2005/8/layout/process1"/>
    <dgm:cxn modelId="{E84D61AF-2783-FD42-AA3D-827878F9FE9C}" type="presParOf" srcId="{D436F9CC-AA57-9E4F-B0B8-B0ED8B7DABDB}" destId="{65F2A5AE-A485-B340-B1C2-B9105BB1ED21}" srcOrd="8" destOrd="0" presId="urn:microsoft.com/office/officeart/2005/8/layout/process1"/>
  </dgm:cxnLst>
  <dgm:bg>
    <a:solidFill>
      <a:schemeClr val="bg1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C7CAA96-AA05-5444-B3D1-ED5F0A3F13D7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65C5E447-20FB-A540-A6B0-27831DD68381}">
      <dgm:prSet phldrT="[Text]"/>
      <dgm:spPr/>
      <dgm:t>
        <a:bodyPr/>
        <a:lstStyle/>
        <a:p>
          <a:r>
            <a:rPr lang="en-US" dirty="0" smtClean="0"/>
            <a:t>Get Raw Data</a:t>
          </a:r>
          <a:endParaRPr lang="en-US" dirty="0"/>
        </a:p>
      </dgm:t>
    </dgm:pt>
    <dgm:pt modelId="{0832AF72-3FEB-BF4D-90F0-11D396AF1DA6}" type="parTrans" cxnId="{FA067CF8-5C07-9A46-A819-989B3DB56546}">
      <dgm:prSet/>
      <dgm:spPr/>
      <dgm:t>
        <a:bodyPr/>
        <a:lstStyle/>
        <a:p>
          <a:endParaRPr lang="en-US"/>
        </a:p>
      </dgm:t>
    </dgm:pt>
    <dgm:pt modelId="{35443FBE-3058-EF4F-BB4D-6EF2226F3556}" type="sibTrans" cxnId="{FA067CF8-5C07-9A46-A819-989B3DB56546}">
      <dgm:prSet/>
      <dgm:spPr/>
      <dgm:t>
        <a:bodyPr/>
        <a:lstStyle/>
        <a:p>
          <a:endParaRPr lang="en-US"/>
        </a:p>
      </dgm:t>
    </dgm:pt>
    <dgm:pt modelId="{D77573B8-7A74-6146-9172-216310A589BD}">
      <dgm:prSet phldrT="[Text]"/>
      <dgm:spPr/>
      <dgm:t>
        <a:bodyPr/>
        <a:lstStyle/>
        <a:p>
          <a:r>
            <a:rPr lang="en-US" dirty="0" smtClean="0"/>
            <a:t>Feature Engineering</a:t>
          </a:r>
          <a:endParaRPr lang="en-US" dirty="0"/>
        </a:p>
      </dgm:t>
    </dgm:pt>
    <dgm:pt modelId="{277A0365-56EB-E44E-9964-4B13744B5D03}" type="parTrans" cxnId="{F82AFECE-8DE4-8F44-B637-F4555742B1D5}">
      <dgm:prSet/>
      <dgm:spPr/>
      <dgm:t>
        <a:bodyPr/>
        <a:lstStyle/>
        <a:p>
          <a:endParaRPr lang="en-US"/>
        </a:p>
      </dgm:t>
    </dgm:pt>
    <dgm:pt modelId="{0EF7F2CF-70C9-3D42-90C8-BAFF0DA2F3CF}" type="sibTrans" cxnId="{F82AFECE-8DE4-8F44-B637-F4555742B1D5}">
      <dgm:prSet/>
      <dgm:spPr/>
      <dgm:t>
        <a:bodyPr/>
        <a:lstStyle/>
        <a:p>
          <a:endParaRPr lang="en-US"/>
        </a:p>
      </dgm:t>
    </dgm:pt>
    <dgm:pt modelId="{BB8BA4F8-F29E-D94E-8596-3EF05F639C2D}">
      <dgm:prSet phldrT="[Text]"/>
      <dgm:spPr/>
      <dgm:t>
        <a:bodyPr/>
        <a:lstStyle/>
        <a:p>
          <a:r>
            <a:rPr lang="en-US" dirty="0" smtClean="0"/>
            <a:t>Train a model</a:t>
          </a:r>
          <a:endParaRPr lang="en-US" dirty="0"/>
        </a:p>
      </dgm:t>
    </dgm:pt>
    <dgm:pt modelId="{D478CFF9-C413-AB4D-8D27-41BF4A76298D}" type="parTrans" cxnId="{B3AD339E-C74B-A34F-9FEC-542848927447}">
      <dgm:prSet/>
      <dgm:spPr/>
      <dgm:t>
        <a:bodyPr/>
        <a:lstStyle/>
        <a:p>
          <a:endParaRPr lang="en-US"/>
        </a:p>
      </dgm:t>
    </dgm:pt>
    <dgm:pt modelId="{8C223F17-C130-384C-953B-D17C003F122A}" type="sibTrans" cxnId="{B3AD339E-C74B-A34F-9FEC-542848927447}">
      <dgm:prSet/>
      <dgm:spPr/>
      <dgm:t>
        <a:bodyPr/>
        <a:lstStyle/>
        <a:p>
          <a:endParaRPr lang="en-US"/>
        </a:p>
      </dgm:t>
    </dgm:pt>
    <dgm:pt modelId="{01567E5E-EF8A-F542-ACB5-B2327FF2AD34}">
      <dgm:prSet phldrT="[Text]"/>
      <dgm:spPr/>
      <dgm:t>
        <a:bodyPr/>
        <a:lstStyle/>
        <a:p>
          <a:r>
            <a:rPr lang="en-US" dirty="0" smtClean="0"/>
            <a:t>Test model</a:t>
          </a:r>
          <a:endParaRPr lang="en-US" dirty="0"/>
        </a:p>
      </dgm:t>
    </dgm:pt>
    <dgm:pt modelId="{71732507-80BB-2149-875B-4AC662DA8AA5}" type="parTrans" cxnId="{3734A490-ADF3-9B47-9656-7FF171E96953}">
      <dgm:prSet/>
      <dgm:spPr/>
      <dgm:t>
        <a:bodyPr/>
        <a:lstStyle/>
        <a:p>
          <a:endParaRPr lang="en-US"/>
        </a:p>
      </dgm:t>
    </dgm:pt>
    <dgm:pt modelId="{BAE0AD72-DF2A-FE43-A575-D3C21DC02180}" type="sibTrans" cxnId="{3734A490-ADF3-9B47-9656-7FF171E96953}">
      <dgm:prSet/>
      <dgm:spPr/>
      <dgm:t>
        <a:bodyPr/>
        <a:lstStyle/>
        <a:p>
          <a:endParaRPr lang="en-US"/>
        </a:p>
      </dgm:t>
    </dgm:pt>
    <dgm:pt modelId="{7E275EC5-FF55-5941-9BC6-1E500072B657}">
      <dgm:prSet phldrT="[Text]"/>
      <dgm:spPr/>
      <dgm:t>
        <a:bodyPr/>
        <a:lstStyle/>
        <a:p>
          <a:r>
            <a:rPr lang="en-US" dirty="0" smtClean="0"/>
            <a:t>Deploy and use model</a:t>
          </a:r>
          <a:endParaRPr lang="en-US" dirty="0"/>
        </a:p>
      </dgm:t>
    </dgm:pt>
    <dgm:pt modelId="{BD6D820F-4B05-454E-B46A-1C8F12566890}" type="parTrans" cxnId="{06D3EC74-67F0-6940-8808-FDBC4849C094}">
      <dgm:prSet/>
      <dgm:spPr/>
      <dgm:t>
        <a:bodyPr/>
        <a:lstStyle/>
        <a:p>
          <a:endParaRPr lang="en-US"/>
        </a:p>
      </dgm:t>
    </dgm:pt>
    <dgm:pt modelId="{909C6515-11E4-F24C-898D-E99902B5DB15}" type="sibTrans" cxnId="{06D3EC74-67F0-6940-8808-FDBC4849C094}">
      <dgm:prSet/>
      <dgm:spPr/>
      <dgm:t>
        <a:bodyPr/>
        <a:lstStyle/>
        <a:p>
          <a:endParaRPr lang="en-US"/>
        </a:p>
      </dgm:t>
    </dgm:pt>
    <dgm:pt modelId="{D436F9CC-AA57-9E4F-B0B8-B0ED8B7DABDB}" type="pres">
      <dgm:prSet presAssocID="{CC7CAA96-AA05-5444-B3D1-ED5F0A3F13D7}" presName="Name0" presStyleCnt="0">
        <dgm:presLayoutVars>
          <dgm:dir/>
          <dgm:resizeHandles val="exact"/>
        </dgm:presLayoutVars>
      </dgm:prSet>
      <dgm:spPr/>
    </dgm:pt>
    <dgm:pt modelId="{C2018C68-BE9A-E140-B3F8-7A00195E2CC7}" type="pres">
      <dgm:prSet presAssocID="{65C5E447-20FB-A540-A6B0-27831DD6838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10ABDD-1ECA-424B-B5BA-282D84C05F0D}" type="pres">
      <dgm:prSet presAssocID="{35443FBE-3058-EF4F-BB4D-6EF2226F3556}" presName="sibTrans" presStyleLbl="sibTrans2D1" presStyleIdx="0" presStyleCnt="4"/>
      <dgm:spPr/>
    </dgm:pt>
    <dgm:pt modelId="{0DE05BA3-E5A7-2F4F-8BED-892C7CB12AA1}" type="pres">
      <dgm:prSet presAssocID="{35443FBE-3058-EF4F-BB4D-6EF2226F3556}" presName="connectorText" presStyleLbl="sibTrans2D1" presStyleIdx="0" presStyleCnt="4"/>
      <dgm:spPr/>
    </dgm:pt>
    <dgm:pt modelId="{0738C467-87A8-D145-84EB-94FF41AAAA1B}" type="pres">
      <dgm:prSet presAssocID="{D77573B8-7A74-6146-9172-216310A589BD}" presName="node" presStyleLbl="node1" presStyleIdx="1" presStyleCnt="5">
        <dgm:presLayoutVars>
          <dgm:bulletEnabled val="1"/>
        </dgm:presLayoutVars>
      </dgm:prSet>
      <dgm:spPr/>
    </dgm:pt>
    <dgm:pt modelId="{479B306E-8A6B-EB44-992C-7008661739E3}" type="pres">
      <dgm:prSet presAssocID="{0EF7F2CF-70C9-3D42-90C8-BAFF0DA2F3CF}" presName="sibTrans" presStyleLbl="sibTrans2D1" presStyleIdx="1" presStyleCnt="4"/>
      <dgm:spPr/>
    </dgm:pt>
    <dgm:pt modelId="{D459701F-5416-8A48-BECA-5179FE16F234}" type="pres">
      <dgm:prSet presAssocID="{0EF7F2CF-70C9-3D42-90C8-BAFF0DA2F3CF}" presName="connectorText" presStyleLbl="sibTrans2D1" presStyleIdx="1" presStyleCnt="4"/>
      <dgm:spPr/>
    </dgm:pt>
    <dgm:pt modelId="{9EAC301B-B8DB-3846-B655-1D14C02787E7}" type="pres">
      <dgm:prSet presAssocID="{BB8BA4F8-F29E-D94E-8596-3EF05F639C2D}" presName="node" presStyleLbl="node1" presStyleIdx="2" presStyleCnt="5" custLinFactNeighborX="837" custLinFactNeighborY="-716">
        <dgm:presLayoutVars>
          <dgm:bulletEnabled val="1"/>
        </dgm:presLayoutVars>
      </dgm:prSet>
      <dgm:spPr/>
    </dgm:pt>
    <dgm:pt modelId="{2B10AE03-64D9-AA4E-B0DC-0E0374481BD2}" type="pres">
      <dgm:prSet presAssocID="{8C223F17-C130-384C-953B-D17C003F122A}" presName="sibTrans" presStyleLbl="sibTrans2D1" presStyleIdx="2" presStyleCnt="4"/>
      <dgm:spPr/>
    </dgm:pt>
    <dgm:pt modelId="{EF15B9B3-7FFA-FC4E-99E8-7B53576F23B9}" type="pres">
      <dgm:prSet presAssocID="{8C223F17-C130-384C-953B-D17C003F122A}" presName="connectorText" presStyleLbl="sibTrans2D1" presStyleIdx="2" presStyleCnt="4"/>
      <dgm:spPr/>
    </dgm:pt>
    <dgm:pt modelId="{91926B54-9EE3-8344-ADF3-DFA7097F53C3}" type="pres">
      <dgm:prSet presAssocID="{01567E5E-EF8A-F542-ACB5-B2327FF2AD34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BC7E97-5A16-3948-9917-F755EBC641D1}" type="pres">
      <dgm:prSet presAssocID="{BAE0AD72-DF2A-FE43-A575-D3C21DC02180}" presName="sibTrans" presStyleLbl="sibTrans2D1" presStyleIdx="3" presStyleCnt="4"/>
      <dgm:spPr/>
    </dgm:pt>
    <dgm:pt modelId="{E0D5CE62-C61F-2F4F-8F1F-AE2F7AC4577B}" type="pres">
      <dgm:prSet presAssocID="{BAE0AD72-DF2A-FE43-A575-D3C21DC02180}" presName="connectorText" presStyleLbl="sibTrans2D1" presStyleIdx="3" presStyleCnt="4"/>
      <dgm:spPr/>
    </dgm:pt>
    <dgm:pt modelId="{65F2A5AE-A485-B340-B1C2-B9105BB1ED21}" type="pres">
      <dgm:prSet presAssocID="{7E275EC5-FF55-5941-9BC6-1E500072B657}" presName="node" presStyleLbl="node1" presStyleIdx="4" presStyleCnt="5">
        <dgm:presLayoutVars>
          <dgm:bulletEnabled val="1"/>
        </dgm:presLayoutVars>
      </dgm:prSet>
      <dgm:spPr/>
    </dgm:pt>
  </dgm:ptLst>
  <dgm:cxnLst>
    <dgm:cxn modelId="{FA067CF8-5C07-9A46-A819-989B3DB56546}" srcId="{CC7CAA96-AA05-5444-B3D1-ED5F0A3F13D7}" destId="{65C5E447-20FB-A540-A6B0-27831DD68381}" srcOrd="0" destOrd="0" parTransId="{0832AF72-3FEB-BF4D-90F0-11D396AF1DA6}" sibTransId="{35443FBE-3058-EF4F-BB4D-6EF2226F3556}"/>
    <dgm:cxn modelId="{B3AD339E-C74B-A34F-9FEC-542848927447}" srcId="{CC7CAA96-AA05-5444-B3D1-ED5F0A3F13D7}" destId="{BB8BA4F8-F29E-D94E-8596-3EF05F639C2D}" srcOrd="2" destOrd="0" parTransId="{D478CFF9-C413-AB4D-8D27-41BF4A76298D}" sibTransId="{8C223F17-C130-384C-953B-D17C003F122A}"/>
    <dgm:cxn modelId="{32FA2983-C5E8-BB43-B69F-69592478FBAF}" type="presOf" srcId="{BB8BA4F8-F29E-D94E-8596-3EF05F639C2D}" destId="{9EAC301B-B8DB-3846-B655-1D14C02787E7}" srcOrd="0" destOrd="0" presId="urn:microsoft.com/office/officeart/2005/8/layout/process1"/>
    <dgm:cxn modelId="{06D3EC74-67F0-6940-8808-FDBC4849C094}" srcId="{CC7CAA96-AA05-5444-B3D1-ED5F0A3F13D7}" destId="{7E275EC5-FF55-5941-9BC6-1E500072B657}" srcOrd="4" destOrd="0" parTransId="{BD6D820F-4B05-454E-B46A-1C8F12566890}" sibTransId="{909C6515-11E4-F24C-898D-E99902B5DB15}"/>
    <dgm:cxn modelId="{F5B38D20-AA6F-3946-87EF-DD7B3E684D28}" type="presOf" srcId="{35443FBE-3058-EF4F-BB4D-6EF2226F3556}" destId="{4C10ABDD-1ECA-424B-B5BA-282D84C05F0D}" srcOrd="0" destOrd="0" presId="urn:microsoft.com/office/officeart/2005/8/layout/process1"/>
    <dgm:cxn modelId="{52EB3D17-8AF5-AF4B-BEF7-385031C8ED22}" type="presOf" srcId="{0EF7F2CF-70C9-3D42-90C8-BAFF0DA2F3CF}" destId="{479B306E-8A6B-EB44-992C-7008661739E3}" srcOrd="0" destOrd="0" presId="urn:microsoft.com/office/officeart/2005/8/layout/process1"/>
    <dgm:cxn modelId="{33A9B5C1-4AF9-FB42-9747-3486A5A796B7}" type="presOf" srcId="{BAE0AD72-DF2A-FE43-A575-D3C21DC02180}" destId="{B4BC7E97-5A16-3948-9917-F755EBC641D1}" srcOrd="0" destOrd="0" presId="urn:microsoft.com/office/officeart/2005/8/layout/process1"/>
    <dgm:cxn modelId="{3734A490-ADF3-9B47-9656-7FF171E96953}" srcId="{CC7CAA96-AA05-5444-B3D1-ED5F0A3F13D7}" destId="{01567E5E-EF8A-F542-ACB5-B2327FF2AD34}" srcOrd="3" destOrd="0" parTransId="{71732507-80BB-2149-875B-4AC662DA8AA5}" sibTransId="{BAE0AD72-DF2A-FE43-A575-D3C21DC02180}"/>
    <dgm:cxn modelId="{2A3AA46C-FA62-0344-A166-61D62CE843C0}" type="presOf" srcId="{D77573B8-7A74-6146-9172-216310A589BD}" destId="{0738C467-87A8-D145-84EB-94FF41AAAA1B}" srcOrd="0" destOrd="0" presId="urn:microsoft.com/office/officeart/2005/8/layout/process1"/>
    <dgm:cxn modelId="{DEC07CF8-AA58-324A-A8CE-C26057087445}" type="presOf" srcId="{65C5E447-20FB-A540-A6B0-27831DD68381}" destId="{C2018C68-BE9A-E140-B3F8-7A00195E2CC7}" srcOrd="0" destOrd="0" presId="urn:microsoft.com/office/officeart/2005/8/layout/process1"/>
    <dgm:cxn modelId="{2FE69DE2-9AE8-4749-A085-353CCE69F3C8}" type="presOf" srcId="{8C223F17-C130-384C-953B-D17C003F122A}" destId="{2B10AE03-64D9-AA4E-B0DC-0E0374481BD2}" srcOrd="0" destOrd="0" presId="urn:microsoft.com/office/officeart/2005/8/layout/process1"/>
    <dgm:cxn modelId="{5E8C0F25-6B4F-2A4E-B5F1-2021BB1E6382}" type="presOf" srcId="{8C223F17-C130-384C-953B-D17C003F122A}" destId="{EF15B9B3-7FFA-FC4E-99E8-7B53576F23B9}" srcOrd="1" destOrd="0" presId="urn:microsoft.com/office/officeart/2005/8/layout/process1"/>
    <dgm:cxn modelId="{F82AFECE-8DE4-8F44-B637-F4555742B1D5}" srcId="{CC7CAA96-AA05-5444-B3D1-ED5F0A3F13D7}" destId="{D77573B8-7A74-6146-9172-216310A589BD}" srcOrd="1" destOrd="0" parTransId="{277A0365-56EB-E44E-9964-4B13744B5D03}" sibTransId="{0EF7F2CF-70C9-3D42-90C8-BAFF0DA2F3CF}"/>
    <dgm:cxn modelId="{5B390091-AEDD-A14B-A446-E532A1A3CDBC}" type="presOf" srcId="{CC7CAA96-AA05-5444-B3D1-ED5F0A3F13D7}" destId="{D436F9CC-AA57-9E4F-B0B8-B0ED8B7DABDB}" srcOrd="0" destOrd="0" presId="urn:microsoft.com/office/officeart/2005/8/layout/process1"/>
    <dgm:cxn modelId="{B8C87DE0-A10D-F446-A6CE-A31D5C295628}" type="presOf" srcId="{0EF7F2CF-70C9-3D42-90C8-BAFF0DA2F3CF}" destId="{D459701F-5416-8A48-BECA-5179FE16F234}" srcOrd="1" destOrd="0" presId="urn:microsoft.com/office/officeart/2005/8/layout/process1"/>
    <dgm:cxn modelId="{FDE2BCC7-ED3B-064C-95B7-41C9C74B819C}" type="presOf" srcId="{BAE0AD72-DF2A-FE43-A575-D3C21DC02180}" destId="{E0D5CE62-C61F-2F4F-8F1F-AE2F7AC4577B}" srcOrd="1" destOrd="0" presId="urn:microsoft.com/office/officeart/2005/8/layout/process1"/>
    <dgm:cxn modelId="{35FB91B1-9D50-E543-B2EF-9519DEA840E6}" type="presOf" srcId="{35443FBE-3058-EF4F-BB4D-6EF2226F3556}" destId="{0DE05BA3-E5A7-2F4F-8BED-892C7CB12AA1}" srcOrd="1" destOrd="0" presId="urn:microsoft.com/office/officeart/2005/8/layout/process1"/>
    <dgm:cxn modelId="{9A8E0C50-5BEB-C14B-BCAC-1A63244F0558}" type="presOf" srcId="{7E275EC5-FF55-5941-9BC6-1E500072B657}" destId="{65F2A5AE-A485-B340-B1C2-B9105BB1ED21}" srcOrd="0" destOrd="0" presId="urn:microsoft.com/office/officeart/2005/8/layout/process1"/>
    <dgm:cxn modelId="{9B5CB296-F48C-E645-9F72-88B73FAF7681}" type="presOf" srcId="{01567E5E-EF8A-F542-ACB5-B2327FF2AD34}" destId="{91926B54-9EE3-8344-ADF3-DFA7097F53C3}" srcOrd="0" destOrd="0" presId="urn:microsoft.com/office/officeart/2005/8/layout/process1"/>
    <dgm:cxn modelId="{2C91EC0A-59EB-5D4E-ACB3-F6AD58E2C3DA}" type="presParOf" srcId="{D436F9CC-AA57-9E4F-B0B8-B0ED8B7DABDB}" destId="{C2018C68-BE9A-E140-B3F8-7A00195E2CC7}" srcOrd="0" destOrd="0" presId="urn:microsoft.com/office/officeart/2005/8/layout/process1"/>
    <dgm:cxn modelId="{E1BC331D-D600-4F47-8973-C6F38A3ED45B}" type="presParOf" srcId="{D436F9CC-AA57-9E4F-B0B8-B0ED8B7DABDB}" destId="{4C10ABDD-1ECA-424B-B5BA-282D84C05F0D}" srcOrd="1" destOrd="0" presId="urn:microsoft.com/office/officeart/2005/8/layout/process1"/>
    <dgm:cxn modelId="{DFC6E703-764A-1740-AB79-D0FE0FE8A837}" type="presParOf" srcId="{4C10ABDD-1ECA-424B-B5BA-282D84C05F0D}" destId="{0DE05BA3-E5A7-2F4F-8BED-892C7CB12AA1}" srcOrd="0" destOrd="0" presId="urn:microsoft.com/office/officeart/2005/8/layout/process1"/>
    <dgm:cxn modelId="{23463821-3B67-6A43-80CD-A7DF0E1532AC}" type="presParOf" srcId="{D436F9CC-AA57-9E4F-B0B8-B0ED8B7DABDB}" destId="{0738C467-87A8-D145-84EB-94FF41AAAA1B}" srcOrd="2" destOrd="0" presId="urn:microsoft.com/office/officeart/2005/8/layout/process1"/>
    <dgm:cxn modelId="{4E7CD2C6-B2E8-BF43-A2C3-ECAD23CBD9A3}" type="presParOf" srcId="{D436F9CC-AA57-9E4F-B0B8-B0ED8B7DABDB}" destId="{479B306E-8A6B-EB44-992C-7008661739E3}" srcOrd="3" destOrd="0" presId="urn:microsoft.com/office/officeart/2005/8/layout/process1"/>
    <dgm:cxn modelId="{7AE1CE05-A4FD-4349-8CD8-DD94E6D9BD40}" type="presParOf" srcId="{479B306E-8A6B-EB44-992C-7008661739E3}" destId="{D459701F-5416-8A48-BECA-5179FE16F234}" srcOrd="0" destOrd="0" presId="urn:microsoft.com/office/officeart/2005/8/layout/process1"/>
    <dgm:cxn modelId="{49039525-8F5C-6E42-B1FB-EE211E411F15}" type="presParOf" srcId="{D436F9CC-AA57-9E4F-B0B8-B0ED8B7DABDB}" destId="{9EAC301B-B8DB-3846-B655-1D14C02787E7}" srcOrd="4" destOrd="0" presId="urn:microsoft.com/office/officeart/2005/8/layout/process1"/>
    <dgm:cxn modelId="{E20BB959-CC56-8A4F-8B91-FE3EF78472D8}" type="presParOf" srcId="{D436F9CC-AA57-9E4F-B0B8-B0ED8B7DABDB}" destId="{2B10AE03-64D9-AA4E-B0DC-0E0374481BD2}" srcOrd="5" destOrd="0" presId="urn:microsoft.com/office/officeart/2005/8/layout/process1"/>
    <dgm:cxn modelId="{AEC9F8EE-6735-2D40-84CB-8F2202CF6061}" type="presParOf" srcId="{2B10AE03-64D9-AA4E-B0DC-0E0374481BD2}" destId="{EF15B9B3-7FFA-FC4E-99E8-7B53576F23B9}" srcOrd="0" destOrd="0" presId="urn:microsoft.com/office/officeart/2005/8/layout/process1"/>
    <dgm:cxn modelId="{20AF11DA-123B-854F-8476-0924E771A8DC}" type="presParOf" srcId="{D436F9CC-AA57-9E4F-B0B8-B0ED8B7DABDB}" destId="{91926B54-9EE3-8344-ADF3-DFA7097F53C3}" srcOrd="6" destOrd="0" presId="urn:microsoft.com/office/officeart/2005/8/layout/process1"/>
    <dgm:cxn modelId="{359A1C85-8D53-E74C-A10F-E6057ECDA31A}" type="presParOf" srcId="{D436F9CC-AA57-9E4F-B0B8-B0ED8B7DABDB}" destId="{B4BC7E97-5A16-3948-9917-F755EBC641D1}" srcOrd="7" destOrd="0" presId="urn:microsoft.com/office/officeart/2005/8/layout/process1"/>
    <dgm:cxn modelId="{6D777D3B-A7B3-0F40-89AC-EA4DA087A8D0}" type="presParOf" srcId="{B4BC7E97-5A16-3948-9917-F755EBC641D1}" destId="{E0D5CE62-C61F-2F4F-8F1F-AE2F7AC4577B}" srcOrd="0" destOrd="0" presId="urn:microsoft.com/office/officeart/2005/8/layout/process1"/>
    <dgm:cxn modelId="{0A8A2DB1-9ABD-BB4E-B312-CE76CA0CFBF5}" type="presParOf" srcId="{D436F9CC-AA57-9E4F-B0B8-B0ED8B7DABDB}" destId="{65F2A5AE-A485-B340-B1C2-B9105BB1ED21}" srcOrd="8" destOrd="0" presId="urn:microsoft.com/office/officeart/2005/8/layout/process1"/>
  </dgm:cxnLst>
  <dgm:bg>
    <a:solidFill>
      <a:schemeClr val="bg1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018C68-BE9A-E140-B3F8-7A00195E2CC7}">
      <dsp:nvSpPr>
        <dsp:cNvPr id="0" name=""/>
        <dsp:cNvSpPr/>
      </dsp:nvSpPr>
      <dsp:spPr>
        <a:xfrm>
          <a:off x="5134" y="402846"/>
          <a:ext cx="1591716" cy="9550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Get Raw Data</a:t>
          </a:r>
          <a:endParaRPr lang="en-US" sz="2200" kern="1200" dirty="0"/>
        </a:p>
      </dsp:txBody>
      <dsp:txXfrm>
        <a:off x="33106" y="430818"/>
        <a:ext cx="1535772" cy="899086"/>
      </dsp:txXfrm>
    </dsp:sp>
    <dsp:sp modelId="{4C10ABDD-1ECA-424B-B5BA-282D84C05F0D}">
      <dsp:nvSpPr>
        <dsp:cNvPr id="0" name=""/>
        <dsp:cNvSpPr/>
      </dsp:nvSpPr>
      <dsp:spPr>
        <a:xfrm>
          <a:off x="1756023" y="682988"/>
          <a:ext cx="337443" cy="3947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1756023" y="761937"/>
        <a:ext cx="236210" cy="236847"/>
      </dsp:txXfrm>
    </dsp:sp>
    <dsp:sp modelId="{0738C467-87A8-D145-84EB-94FF41AAAA1B}">
      <dsp:nvSpPr>
        <dsp:cNvPr id="0" name=""/>
        <dsp:cNvSpPr/>
      </dsp:nvSpPr>
      <dsp:spPr>
        <a:xfrm>
          <a:off x="2233538" y="402846"/>
          <a:ext cx="1591716" cy="9550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Feature Engineering</a:t>
          </a:r>
          <a:endParaRPr lang="en-US" sz="2200" kern="1200" dirty="0"/>
        </a:p>
      </dsp:txBody>
      <dsp:txXfrm>
        <a:off x="2261510" y="430818"/>
        <a:ext cx="1535772" cy="899086"/>
      </dsp:txXfrm>
    </dsp:sp>
    <dsp:sp modelId="{479B306E-8A6B-EB44-992C-7008661739E3}">
      <dsp:nvSpPr>
        <dsp:cNvPr id="0" name=""/>
        <dsp:cNvSpPr/>
      </dsp:nvSpPr>
      <dsp:spPr>
        <a:xfrm rot="21589476">
          <a:off x="3985758" y="679540"/>
          <a:ext cx="340269" cy="3947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3985758" y="758645"/>
        <a:ext cx="238188" cy="236847"/>
      </dsp:txXfrm>
    </dsp:sp>
    <dsp:sp modelId="{9EAC301B-B8DB-3846-B655-1D14C02787E7}">
      <dsp:nvSpPr>
        <dsp:cNvPr id="0" name=""/>
        <dsp:cNvSpPr/>
      </dsp:nvSpPr>
      <dsp:spPr>
        <a:xfrm>
          <a:off x="4467270" y="396008"/>
          <a:ext cx="1591716" cy="9550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Train a model</a:t>
          </a:r>
          <a:endParaRPr lang="en-US" sz="2200" kern="1200" dirty="0"/>
        </a:p>
      </dsp:txBody>
      <dsp:txXfrm>
        <a:off x="4495242" y="423980"/>
        <a:ext cx="1535772" cy="899086"/>
      </dsp:txXfrm>
    </dsp:sp>
    <dsp:sp modelId="{2B10AE03-64D9-AA4E-B0DC-0E0374481BD2}">
      <dsp:nvSpPr>
        <dsp:cNvPr id="0" name=""/>
        <dsp:cNvSpPr/>
      </dsp:nvSpPr>
      <dsp:spPr>
        <a:xfrm rot="10574">
          <a:off x="6216826" y="679598"/>
          <a:ext cx="334621" cy="3947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6216826" y="758393"/>
        <a:ext cx="234235" cy="236847"/>
      </dsp:txXfrm>
    </dsp:sp>
    <dsp:sp modelId="{91926B54-9EE3-8344-ADF3-DFA7097F53C3}">
      <dsp:nvSpPr>
        <dsp:cNvPr id="0" name=""/>
        <dsp:cNvSpPr/>
      </dsp:nvSpPr>
      <dsp:spPr>
        <a:xfrm>
          <a:off x="6690345" y="402846"/>
          <a:ext cx="1591716" cy="9550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Test model</a:t>
          </a:r>
          <a:endParaRPr lang="en-US" sz="2200" kern="1200" dirty="0"/>
        </a:p>
      </dsp:txBody>
      <dsp:txXfrm>
        <a:off x="6718317" y="430818"/>
        <a:ext cx="1535772" cy="899086"/>
      </dsp:txXfrm>
    </dsp:sp>
    <dsp:sp modelId="{B4BC7E97-5A16-3948-9917-F755EBC641D1}">
      <dsp:nvSpPr>
        <dsp:cNvPr id="0" name=""/>
        <dsp:cNvSpPr/>
      </dsp:nvSpPr>
      <dsp:spPr>
        <a:xfrm>
          <a:off x="8441233" y="682988"/>
          <a:ext cx="337443" cy="3947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8441233" y="761937"/>
        <a:ext cx="236210" cy="236847"/>
      </dsp:txXfrm>
    </dsp:sp>
    <dsp:sp modelId="{65F2A5AE-A485-B340-B1C2-B9105BB1ED21}">
      <dsp:nvSpPr>
        <dsp:cNvPr id="0" name=""/>
        <dsp:cNvSpPr/>
      </dsp:nvSpPr>
      <dsp:spPr>
        <a:xfrm>
          <a:off x="8918748" y="402846"/>
          <a:ext cx="1591716" cy="9550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Deploy and use model</a:t>
          </a:r>
          <a:endParaRPr lang="en-US" sz="2200" kern="1200" dirty="0"/>
        </a:p>
      </dsp:txBody>
      <dsp:txXfrm>
        <a:off x="8946720" y="430818"/>
        <a:ext cx="1535772" cy="8990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018C68-BE9A-E140-B3F8-7A00195E2CC7}">
      <dsp:nvSpPr>
        <dsp:cNvPr id="0" name=""/>
        <dsp:cNvSpPr/>
      </dsp:nvSpPr>
      <dsp:spPr>
        <a:xfrm>
          <a:off x="5134" y="402846"/>
          <a:ext cx="1591716" cy="9550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Get Raw Data</a:t>
          </a:r>
          <a:endParaRPr lang="en-US" sz="2200" kern="1200" dirty="0"/>
        </a:p>
      </dsp:txBody>
      <dsp:txXfrm>
        <a:off x="33106" y="430818"/>
        <a:ext cx="1535772" cy="899086"/>
      </dsp:txXfrm>
    </dsp:sp>
    <dsp:sp modelId="{4C10ABDD-1ECA-424B-B5BA-282D84C05F0D}">
      <dsp:nvSpPr>
        <dsp:cNvPr id="0" name=""/>
        <dsp:cNvSpPr/>
      </dsp:nvSpPr>
      <dsp:spPr>
        <a:xfrm>
          <a:off x="1756023" y="682988"/>
          <a:ext cx="337443" cy="3947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1756023" y="761937"/>
        <a:ext cx="236210" cy="236847"/>
      </dsp:txXfrm>
    </dsp:sp>
    <dsp:sp modelId="{0738C467-87A8-D145-84EB-94FF41AAAA1B}">
      <dsp:nvSpPr>
        <dsp:cNvPr id="0" name=""/>
        <dsp:cNvSpPr/>
      </dsp:nvSpPr>
      <dsp:spPr>
        <a:xfrm>
          <a:off x="2233538" y="402846"/>
          <a:ext cx="1591716" cy="9550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Feature Engineering</a:t>
          </a:r>
          <a:endParaRPr lang="en-US" sz="2200" kern="1200" dirty="0"/>
        </a:p>
      </dsp:txBody>
      <dsp:txXfrm>
        <a:off x="2261510" y="430818"/>
        <a:ext cx="1535772" cy="899086"/>
      </dsp:txXfrm>
    </dsp:sp>
    <dsp:sp modelId="{479B306E-8A6B-EB44-992C-7008661739E3}">
      <dsp:nvSpPr>
        <dsp:cNvPr id="0" name=""/>
        <dsp:cNvSpPr/>
      </dsp:nvSpPr>
      <dsp:spPr>
        <a:xfrm rot="21589476">
          <a:off x="3985758" y="679540"/>
          <a:ext cx="340269" cy="3947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3985758" y="758645"/>
        <a:ext cx="238188" cy="236847"/>
      </dsp:txXfrm>
    </dsp:sp>
    <dsp:sp modelId="{9EAC301B-B8DB-3846-B655-1D14C02787E7}">
      <dsp:nvSpPr>
        <dsp:cNvPr id="0" name=""/>
        <dsp:cNvSpPr/>
      </dsp:nvSpPr>
      <dsp:spPr>
        <a:xfrm>
          <a:off x="4467270" y="396008"/>
          <a:ext cx="1591716" cy="9550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Train a model</a:t>
          </a:r>
          <a:endParaRPr lang="en-US" sz="2200" kern="1200" dirty="0"/>
        </a:p>
      </dsp:txBody>
      <dsp:txXfrm>
        <a:off x="4495242" y="423980"/>
        <a:ext cx="1535772" cy="899086"/>
      </dsp:txXfrm>
    </dsp:sp>
    <dsp:sp modelId="{2B10AE03-64D9-AA4E-B0DC-0E0374481BD2}">
      <dsp:nvSpPr>
        <dsp:cNvPr id="0" name=""/>
        <dsp:cNvSpPr/>
      </dsp:nvSpPr>
      <dsp:spPr>
        <a:xfrm rot="10574">
          <a:off x="6216826" y="679598"/>
          <a:ext cx="334621" cy="3947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6216826" y="758393"/>
        <a:ext cx="234235" cy="236847"/>
      </dsp:txXfrm>
    </dsp:sp>
    <dsp:sp modelId="{91926B54-9EE3-8344-ADF3-DFA7097F53C3}">
      <dsp:nvSpPr>
        <dsp:cNvPr id="0" name=""/>
        <dsp:cNvSpPr/>
      </dsp:nvSpPr>
      <dsp:spPr>
        <a:xfrm>
          <a:off x="6690345" y="402846"/>
          <a:ext cx="1591716" cy="9550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Test model</a:t>
          </a:r>
          <a:endParaRPr lang="en-US" sz="2200" kern="1200" dirty="0"/>
        </a:p>
      </dsp:txBody>
      <dsp:txXfrm>
        <a:off x="6718317" y="430818"/>
        <a:ext cx="1535772" cy="899086"/>
      </dsp:txXfrm>
    </dsp:sp>
    <dsp:sp modelId="{B4BC7E97-5A16-3948-9917-F755EBC641D1}">
      <dsp:nvSpPr>
        <dsp:cNvPr id="0" name=""/>
        <dsp:cNvSpPr/>
      </dsp:nvSpPr>
      <dsp:spPr>
        <a:xfrm>
          <a:off x="8441233" y="682988"/>
          <a:ext cx="337443" cy="3947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8441233" y="761937"/>
        <a:ext cx="236210" cy="236847"/>
      </dsp:txXfrm>
    </dsp:sp>
    <dsp:sp modelId="{65F2A5AE-A485-B340-B1C2-B9105BB1ED21}">
      <dsp:nvSpPr>
        <dsp:cNvPr id="0" name=""/>
        <dsp:cNvSpPr/>
      </dsp:nvSpPr>
      <dsp:spPr>
        <a:xfrm>
          <a:off x="8918748" y="402846"/>
          <a:ext cx="1591716" cy="9550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Deploy and use model</a:t>
          </a:r>
          <a:endParaRPr lang="en-US" sz="2200" kern="1200" dirty="0"/>
        </a:p>
      </dsp:txBody>
      <dsp:txXfrm>
        <a:off x="8946720" y="430818"/>
        <a:ext cx="1535772" cy="8990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018C68-BE9A-E140-B3F8-7A00195E2CC7}">
      <dsp:nvSpPr>
        <dsp:cNvPr id="0" name=""/>
        <dsp:cNvSpPr/>
      </dsp:nvSpPr>
      <dsp:spPr>
        <a:xfrm>
          <a:off x="5134" y="402846"/>
          <a:ext cx="1591716" cy="9550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Get Raw Data</a:t>
          </a:r>
          <a:endParaRPr lang="en-US" sz="2200" kern="1200" dirty="0"/>
        </a:p>
      </dsp:txBody>
      <dsp:txXfrm>
        <a:off x="33106" y="430818"/>
        <a:ext cx="1535772" cy="899086"/>
      </dsp:txXfrm>
    </dsp:sp>
    <dsp:sp modelId="{4C10ABDD-1ECA-424B-B5BA-282D84C05F0D}">
      <dsp:nvSpPr>
        <dsp:cNvPr id="0" name=""/>
        <dsp:cNvSpPr/>
      </dsp:nvSpPr>
      <dsp:spPr>
        <a:xfrm>
          <a:off x="1756023" y="682988"/>
          <a:ext cx="337443" cy="3947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1756023" y="761937"/>
        <a:ext cx="236210" cy="236847"/>
      </dsp:txXfrm>
    </dsp:sp>
    <dsp:sp modelId="{0738C467-87A8-D145-84EB-94FF41AAAA1B}">
      <dsp:nvSpPr>
        <dsp:cNvPr id="0" name=""/>
        <dsp:cNvSpPr/>
      </dsp:nvSpPr>
      <dsp:spPr>
        <a:xfrm>
          <a:off x="2233538" y="402846"/>
          <a:ext cx="1591716" cy="9550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Feature Engineering</a:t>
          </a:r>
          <a:endParaRPr lang="en-US" sz="2200" kern="1200" dirty="0"/>
        </a:p>
      </dsp:txBody>
      <dsp:txXfrm>
        <a:off x="2261510" y="430818"/>
        <a:ext cx="1535772" cy="899086"/>
      </dsp:txXfrm>
    </dsp:sp>
    <dsp:sp modelId="{479B306E-8A6B-EB44-992C-7008661739E3}">
      <dsp:nvSpPr>
        <dsp:cNvPr id="0" name=""/>
        <dsp:cNvSpPr/>
      </dsp:nvSpPr>
      <dsp:spPr>
        <a:xfrm rot="21589476">
          <a:off x="3985758" y="679540"/>
          <a:ext cx="340269" cy="3947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3985758" y="758645"/>
        <a:ext cx="238188" cy="236847"/>
      </dsp:txXfrm>
    </dsp:sp>
    <dsp:sp modelId="{9EAC301B-B8DB-3846-B655-1D14C02787E7}">
      <dsp:nvSpPr>
        <dsp:cNvPr id="0" name=""/>
        <dsp:cNvSpPr/>
      </dsp:nvSpPr>
      <dsp:spPr>
        <a:xfrm>
          <a:off x="4467270" y="396008"/>
          <a:ext cx="1591716" cy="9550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Train a model</a:t>
          </a:r>
          <a:endParaRPr lang="en-US" sz="2200" kern="1200" dirty="0"/>
        </a:p>
      </dsp:txBody>
      <dsp:txXfrm>
        <a:off x="4495242" y="423980"/>
        <a:ext cx="1535772" cy="899086"/>
      </dsp:txXfrm>
    </dsp:sp>
    <dsp:sp modelId="{2B10AE03-64D9-AA4E-B0DC-0E0374481BD2}">
      <dsp:nvSpPr>
        <dsp:cNvPr id="0" name=""/>
        <dsp:cNvSpPr/>
      </dsp:nvSpPr>
      <dsp:spPr>
        <a:xfrm rot="10574">
          <a:off x="6216826" y="679598"/>
          <a:ext cx="334621" cy="3947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6216826" y="758393"/>
        <a:ext cx="234235" cy="236847"/>
      </dsp:txXfrm>
    </dsp:sp>
    <dsp:sp modelId="{91926B54-9EE3-8344-ADF3-DFA7097F53C3}">
      <dsp:nvSpPr>
        <dsp:cNvPr id="0" name=""/>
        <dsp:cNvSpPr/>
      </dsp:nvSpPr>
      <dsp:spPr>
        <a:xfrm>
          <a:off x="6690345" y="402846"/>
          <a:ext cx="1591716" cy="9550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Test model</a:t>
          </a:r>
          <a:endParaRPr lang="en-US" sz="2200" kern="1200" dirty="0"/>
        </a:p>
      </dsp:txBody>
      <dsp:txXfrm>
        <a:off x="6718317" y="430818"/>
        <a:ext cx="1535772" cy="899086"/>
      </dsp:txXfrm>
    </dsp:sp>
    <dsp:sp modelId="{B4BC7E97-5A16-3948-9917-F755EBC641D1}">
      <dsp:nvSpPr>
        <dsp:cNvPr id="0" name=""/>
        <dsp:cNvSpPr/>
      </dsp:nvSpPr>
      <dsp:spPr>
        <a:xfrm>
          <a:off x="8441233" y="682988"/>
          <a:ext cx="337443" cy="3947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8441233" y="761937"/>
        <a:ext cx="236210" cy="236847"/>
      </dsp:txXfrm>
    </dsp:sp>
    <dsp:sp modelId="{65F2A5AE-A485-B340-B1C2-B9105BB1ED21}">
      <dsp:nvSpPr>
        <dsp:cNvPr id="0" name=""/>
        <dsp:cNvSpPr/>
      </dsp:nvSpPr>
      <dsp:spPr>
        <a:xfrm>
          <a:off x="8918748" y="402846"/>
          <a:ext cx="1591716" cy="9550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Deploy and use model</a:t>
          </a:r>
          <a:endParaRPr lang="en-US" sz="2200" kern="1200" dirty="0"/>
        </a:p>
      </dsp:txBody>
      <dsp:txXfrm>
        <a:off x="8946720" y="430818"/>
        <a:ext cx="1535772" cy="8990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018C68-BE9A-E140-B3F8-7A00195E2CC7}">
      <dsp:nvSpPr>
        <dsp:cNvPr id="0" name=""/>
        <dsp:cNvSpPr/>
      </dsp:nvSpPr>
      <dsp:spPr>
        <a:xfrm>
          <a:off x="5134" y="402846"/>
          <a:ext cx="1591716" cy="9550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Get Raw Data</a:t>
          </a:r>
          <a:endParaRPr lang="en-US" sz="2200" kern="1200" dirty="0"/>
        </a:p>
      </dsp:txBody>
      <dsp:txXfrm>
        <a:off x="33106" y="430818"/>
        <a:ext cx="1535772" cy="899086"/>
      </dsp:txXfrm>
    </dsp:sp>
    <dsp:sp modelId="{4C10ABDD-1ECA-424B-B5BA-282D84C05F0D}">
      <dsp:nvSpPr>
        <dsp:cNvPr id="0" name=""/>
        <dsp:cNvSpPr/>
      </dsp:nvSpPr>
      <dsp:spPr>
        <a:xfrm>
          <a:off x="1756023" y="682988"/>
          <a:ext cx="337443" cy="3947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1756023" y="761937"/>
        <a:ext cx="236210" cy="236847"/>
      </dsp:txXfrm>
    </dsp:sp>
    <dsp:sp modelId="{0738C467-87A8-D145-84EB-94FF41AAAA1B}">
      <dsp:nvSpPr>
        <dsp:cNvPr id="0" name=""/>
        <dsp:cNvSpPr/>
      </dsp:nvSpPr>
      <dsp:spPr>
        <a:xfrm>
          <a:off x="2233538" y="402846"/>
          <a:ext cx="1591716" cy="9550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Feature Engineering</a:t>
          </a:r>
          <a:endParaRPr lang="en-US" sz="2200" kern="1200" dirty="0"/>
        </a:p>
      </dsp:txBody>
      <dsp:txXfrm>
        <a:off x="2261510" y="430818"/>
        <a:ext cx="1535772" cy="899086"/>
      </dsp:txXfrm>
    </dsp:sp>
    <dsp:sp modelId="{479B306E-8A6B-EB44-992C-7008661739E3}">
      <dsp:nvSpPr>
        <dsp:cNvPr id="0" name=""/>
        <dsp:cNvSpPr/>
      </dsp:nvSpPr>
      <dsp:spPr>
        <a:xfrm rot="21589476">
          <a:off x="3985758" y="679540"/>
          <a:ext cx="340269" cy="3947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3985758" y="758645"/>
        <a:ext cx="238188" cy="236847"/>
      </dsp:txXfrm>
    </dsp:sp>
    <dsp:sp modelId="{9EAC301B-B8DB-3846-B655-1D14C02787E7}">
      <dsp:nvSpPr>
        <dsp:cNvPr id="0" name=""/>
        <dsp:cNvSpPr/>
      </dsp:nvSpPr>
      <dsp:spPr>
        <a:xfrm>
          <a:off x="4467270" y="396008"/>
          <a:ext cx="1591716" cy="9550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Train a model</a:t>
          </a:r>
          <a:endParaRPr lang="en-US" sz="2200" kern="1200" dirty="0"/>
        </a:p>
      </dsp:txBody>
      <dsp:txXfrm>
        <a:off x="4495242" y="423980"/>
        <a:ext cx="1535772" cy="899086"/>
      </dsp:txXfrm>
    </dsp:sp>
    <dsp:sp modelId="{2B10AE03-64D9-AA4E-B0DC-0E0374481BD2}">
      <dsp:nvSpPr>
        <dsp:cNvPr id="0" name=""/>
        <dsp:cNvSpPr/>
      </dsp:nvSpPr>
      <dsp:spPr>
        <a:xfrm rot="10574">
          <a:off x="6216826" y="679598"/>
          <a:ext cx="334621" cy="3947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6216826" y="758393"/>
        <a:ext cx="234235" cy="236847"/>
      </dsp:txXfrm>
    </dsp:sp>
    <dsp:sp modelId="{91926B54-9EE3-8344-ADF3-DFA7097F53C3}">
      <dsp:nvSpPr>
        <dsp:cNvPr id="0" name=""/>
        <dsp:cNvSpPr/>
      </dsp:nvSpPr>
      <dsp:spPr>
        <a:xfrm>
          <a:off x="6690345" y="402846"/>
          <a:ext cx="1591716" cy="9550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Test model</a:t>
          </a:r>
          <a:endParaRPr lang="en-US" sz="2200" kern="1200" dirty="0"/>
        </a:p>
      </dsp:txBody>
      <dsp:txXfrm>
        <a:off x="6718317" y="430818"/>
        <a:ext cx="1535772" cy="899086"/>
      </dsp:txXfrm>
    </dsp:sp>
    <dsp:sp modelId="{B4BC7E97-5A16-3948-9917-F755EBC641D1}">
      <dsp:nvSpPr>
        <dsp:cNvPr id="0" name=""/>
        <dsp:cNvSpPr/>
      </dsp:nvSpPr>
      <dsp:spPr>
        <a:xfrm>
          <a:off x="8441233" y="682988"/>
          <a:ext cx="337443" cy="3947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8441233" y="761937"/>
        <a:ext cx="236210" cy="236847"/>
      </dsp:txXfrm>
    </dsp:sp>
    <dsp:sp modelId="{65F2A5AE-A485-B340-B1C2-B9105BB1ED21}">
      <dsp:nvSpPr>
        <dsp:cNvPr id="0" name=""/>
        <dsp:cNvSpPr/>
      </dsp:nvSpPr>
      <dsp:spPr>
        <a:xfrm>
          <a:off x="8918748" y="402846"/>
          <a:ext cx="1591716" cy="9550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Deploy and use model</a:t>
          </a:r>
          <a:endParaRPr lang="en-US" sz="2200" kern="1200" dirty="0"/>
        </a:p>
      </dsp:txBody>
      <dsp:txXfrm>
        <a:off x="8946720" y="430818"/>
        <a:ext cx="1535772" cy="8990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018C68-BE9A-E140-B3F8-7A00195E2CC7}">
      <dsp:nvSpPr>
        <dsp:cNvPr id="0" name=""/>
        <dsp:cNvSpPr/>
      </dsp:nvSpPr>
      <dsp:spPr>
        <a:xfrm>
          <a:off x="5134" y="402846"/>
          <a:ext cx="1591716" cy="9550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Get Raw Data</a:t>
          </a:r>
          <a:endParaRPr lang="en-US" sz="2200" kern="1200" dirty="0"/>
        </a:p>
      </dsp:txBody>
      <dsp:txXfrm>
        <a:off x="33106" y="430818"/>
        <a:ext cx="1535772" cy="899086"/>
      </dsp:txXfrm>
    </dsp:sp>
    <dsp:sp modelId="{4C10ABDD-1ECA-424B-B5BA-282D84C05F0D}">
      <dsp:nvSpPr>
        <dsp:cNvPr id="0" name=""/>
        <dsp:cNvSpPr/>
      </dsp:nvSpPr>
      <dsp:spPr>
        <a:xfrm>
          <a:off x="1756023" y="682988"/>
          <a:ext cx="337443" cy="3947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1756023" y="761937"/>
        <a:ext cx="236210" cy="236847"/>
      </dsp:txXfrm>
    </dsp:sp>
    <dsp:sp modelId="{0738C467-87A8-D145-84EB-94FF41AAAA1B}">
      <dsp:nvSpPr>
        <dsp:cNvPr id="0" name=""/>
        <dsp:cNvSpPr/>
      </dsp:nvSpPr>
      <dsp:spPr>
        <a:xfrm>
          <a:off x="2233538" y="402846"/>
          <a:ext cx="1591716" cy="9550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Feature Engineering</a:t>
          </a:r>
          <a:endParaRPr lang="en-US" sz="2200" kern="1200" dirty="0"/>
        </a:p>
      </dsp:txBody>
      <dsp:txXfrm>
        <a:off x="2261510" y="430818"/>
        <a:ext cx="1535772" cy="899086"/>
      </dsp:txXfrm>
    </dsp:sp>
    <dsp:sp modelId="{479B306E-8A6B-EB44-992C-7008661739E3}">
      <dsp:nvSpPr>
        <dsp:cNvPr id="0" name=""/>
        <dsp:cNvSpPr/>
      </dsp:nvSpPr>
      <dsp:spPr>
        <a:xfrm rot="21589476">
          <a:off x="3985758" y="679540"/>
          <a:ext cx="340269" cy="3947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3985758" y="758645"/>
        <a:ext cx="238188" cy="236847"/>
      </dsp:txXfrm>
    </dsp:sp>
    <dsp:sp modelId="{9EAC301B-B8DB-3846-B655-1D14C02787E7}">
      <dsp:nvSpPr>
        <dsp:cNvPr id="0" name=""/>
        <dsp:cNvSpPr/>
      </dsp:nvSpPr>
      <dsp:spPr>
        <a:xfrm>
          <a:off x="4467270" y="396008"/>
          <a:ext cx="1591716" cy="9550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Train a model</a:t>
          </a:r>
          <a:endParaRPr lang="en-US" sz="2200" kern="1200" dirty="0"/>
        </a:p>
      </dsp:txBody>
      <dsp:txXfrm>
        <a:off x="4495242" y="423980"/>
        <a:ext cx="1535772" cy="899086"/>
      </dsp:txXfrm>
    </dsp:sp>
    <dsp:sp modelId="{2B10AE03-64D9-AA4E-B0DC-0E0374481BD2}">
      <dsp:nvSpPr>
        <dsp:cNvPr id="0" name=""/>
        <dsp:cNvSpPr/>
      </dsp:nvSpPr>
      <dsp:spPr>
        <a:xfrm rot="10574">
          <a:off x="6216826" y="679598"/>
          <a:ext cx="334621" cy="3947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6216826" y="758393"/>
        <a:ext cx="234235" cy="236847"/>
      </dsp:txXfrm>
    </dsp:sp>
    <dsp:sp modelId="{91926B54-9EE3-8344-ADF3-DFA7097F53C3}">
      <dsp:nvSpPr>
        <dsp:cNvPr id="0" name=""/>
        <dsp:cNvSpPr/>
      </dsp:nvSpPr>
      <dsp:spPr>
        <a:xfrm>
          <a:off x="6690345" y="402846"/>
          <a:ext cx="1591716" cy="9550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Test model</a:t>
          </a:r>
          <a:endParaRPr lang="en-US" sz="2200" kern="1200" dirty="0"/>
        </a:p>
      </dsp:txBody>
      <dsp:txXfrm>
        <a:off x="6718317" y="430818"/>
        <a:ext cx="1535772" cy="899086"/>
      </dsp:txXfrm>
    </dsp:sp>
    <dsp:sp modelId="{B4BC7E97-5A16-3948-9917-F755EBC641D1}">
      <dsp:nvSpPr>
        <dsp:cNvPr id="0" name=""/>
        <dsp:cNvSpPr/>
      </dsp:nvSpPr>
      <dsp:spPr>
        <a:xfrm>
          <a:off x="8441233" y="682988"/>
          <a:ext cx="337443" cy="3947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8441233" y="761937"/>
        <a:ext cx="236210" cy="236847"/>
      </dsp:txXfrm>
    </dsp:sp>
    <dsp:sp modelId="{65F2A5AE-A485-B340-B1C2-B9105BB1ED21}">
      <dsp:nvSpPr>
        <dsp:cNvPr id="0" name=""/>
        <dsp:cNvSpPr/>
      </dsp:nvSpPr>
      <dsp:spPr>
        <a:xfrm>
          <a:off x="8918748" y="402846"/>
          <a:ext cx="1591716" cy="9550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Deploy and use model</a:t>
          </a:r>
          <a:endParaRPr lang="en-US" sz="2200" kern="1200" dirty="0"/>
        </a:p>
      </dsp:txBody>
      <dsp:txXfrm>
        <a:off x="8946720" y="430818"/>
        <a:ext cx="1535772" cy="89908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018C68-BE9A-E140-B3F8-7A00195E2CC7}">
      <dsp:nvSpPr>
        <dsp:cNvPr id="0" name=""/>
        <dsp:cNvSpPr/>
      </dsp:nvSpPr>
      <dsp:spPr>
        <a:xfrm>
          <a:off x="5134" y="402846"/>
          <a:ext cx="1591716" cy="9550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Get Raw Data</a:t>
          </a:r>
          <a:endParaRPr lang="en-US" sz="2200" kern="1200" dirty="0"/>
        </a:p>
      </dsp:txBody>
      <dsp:txXfrm>
        <a:off x="33106" y="430818"/>
        <a:ext cx="1535772" cy="899086"/>
      </dsp:txXfrm>
    </dsp:sp>
    <dsp:sp modelId="{4C10ABDD-1ECA-424B-B5BA-282D84C05F0D}">
      <dsp:nvSpPr>
        <dsp:cNvPr id="0" name=""/>
        <dsp:cNvSpPr/>
      </dsp:nvSpPr>
      <dsp:spPr>
        <a:xfrm>
          <a:off x="1756023" y="682988"/>
          <a:ext cx="337443" cy="3947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1756023" y="761937"/>
        <a:ext cx="236210" cy="236847"/>
      </dsp:txXfrm>
    </dsp:sp>
    <dsp:sp modelId="{0738C467-87A8-D145-84EB-94FF41AAAA1B}">
      <dsp:nvSpPr>
        <dsp:cNvPr id="0" name=""/>
        <dsp:cNvSpPr/>
      </dsp:nvSpPr>
      <dsp:spPr>
        <a:xfrm>
          <a:off x="2233538" y="402846"/>
          <a:ext cx="1591716" cy="9550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Feature Engineering</a:t>
          </a:r>
          <a:endParaRPr lang="en-US" sz="2200" kern="1200" dirty="0"/>
        </a:p>
      </dsp:txBody>
      <dsp:txXfrm>
        <a:off x="2261510" y="430818"/>
        <a:ext cx="1535772" cy="899086"/>
      </dsp:txXfrm>
    </dsp:sp>
    <dsp:sp modelId="{479B306E-8A6B-EB44-992C-7008661739E3}">
      <dsp:nvSpPr>
        <dsp:cNvPr id="0" name=""/>
        <dsp:cNvSpPr/>
      </dsp:nvSpPr>
      <dsp:spPr>
        <a:xfrm rot="21589476">
          <a:off x="3985758" y="679540"/>
          <a:ext cx="340269" cy="3947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3985758" y="758645"/>
        <a:ext cx="238188" cy="236847"/>
      </dsp:txXfrm>
    </dsp:sp>
    <dsp:sp modelId="{9EAC301B-B8DB-3846-B655-1D14C02787E7}">
      <dsp:nvSpPr>
        <dsp:cNvPr id="0" name=""/>
        <dsp:cNvSpPr/>
      </dsp:nvSpPr>
      <dsp:spPr>
        <a:xfrm>
          <a:off x="4467270" y="396008"/>
          <a:ext cx="1591716" cy="9550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Train a model</a:t>
          </a:r>
          <a:endParaRPr lang="en-US" sz="2200" kern="1200" dirty="0"/>
        </a:p>
      </dsp:txBody>
      <dsp:txXfrm>
        <a:off x="4495242" y="423980"/>
        <a:ext cx="1535772" cy="899086"/>
      </dsp:txXfrm>
    </dsp:sp>
    <dsp:sp modelId="{2B10AE03-64D9-AA4E-B0DC-0E0374481BD2}">
      <dsp:nvSpPr>
        <dsp:cNvPr id="0" name=""/>
        <dsp:cNvSpPr/>
      </dsp:nvSpPr>
      <dsp:spPr>
        <a:xfrm rot="10574">
          <a:off x="6216826" y="679598"/>
          <a:ext cx="334621" cy="3947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6216826" y="758393"/>
        <a:ext cx="234235" cy="236847"/>
      </dsp:txXfrm>
    </dsp:sp>
    <dsp:sp modelId="{91926B54-9EE3-8344-ADF3-DFA7097F53C3}">
      <dsp:nvSpPr>
        <dsp:cNvPr id="0" name=""/>
        <dsp:cNvSpPr/>
      </dsp:nvSpPr>
      <dsp:spPr>
        <a:xfrm>
          <a:off x="6690345" y="402846"/>
          <a:ext cx="1591716" cy="9550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Test model</a:t>
          </a:r>
          <a:endParaRPr lang="en-US" sz="2200" kern="1200" dirty="0"/>
        </a:p>
      </dsp:txBody>
      <dsp:txXfrm>
        <a:off x="6718317" y="430818"/>
        <a:ext cx="1535772" cy="899086"/>
      </dsp:txXfrm>
    </dsp:sp>
    <dsp:sp modelId="{B4BC7E97-5A16-3948-9917-F755EBC641D1}">
      <dsp:nvSpPr>
        <dsp:cNvPr id="0" name=""/>
        <dsp:cNvSpPr/>
      </dsp:nvSpPr>
      <dsp:spPr>
        <a:xfrm>
          <a:off x="8441233" y="682988"/>
          <a:ext cx="337443" cy="3947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8441233" y="761937"/>
        <a:ext cx="236210" cy="236847"/>
      </dsp:txXfrm>
    </dsp:sp>
    <dsp:sp modelId="{65F2A5AE-A485-B340-B1C2-B9105BB1ED21}">
      <dsp:nvSpPr>
        <dsp:cNvPr id="0" name=""/>
        <dsp:cNvSpPr/>
      </dsp:nvSpPr>
      <dsp:spPr>
        <a:xfrm>
          <a:off x="8918748" y="402846"/>
          <a:ext cx="1591716" cy="9550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Deploy and use model</a:t>
          </a:r>
          <a:endParaRPr lang="en-US" sz="2200" kern="1200" dirty="0"/>
        </a:p>
      </dsp:txBody>
      <dsp:txXfrm>
        <a:off x="8946720" y="430818"/>
        <a:ext cx="1535772" cy="89908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018C68-BE9A-E140-B3F8-7A00195E2CC7}">
      <dsp:nvSpPr>
        <dsp:cNvPr id="0" name=""/>
        <dsp:cNvSpPr/>
      </dsp:nvSpPr>
      <dsp:spPr>
        <a:xfrm>
          <a:off x="5134" y="402846"/>
          <a:ext cx="1591716" cy="9550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Get Raw Data</a:t>
          </a:r>
          <a:endParaRPr lang="en-US" sz="2200" kern="1200" dirty="0"/>
        </a:p>
      </dsp:txBody>
      <dsp:txXfrm>
        <a:off x="33106" y="430818"/>
        <a:ext cx="1535772" cy="899086"/>
      </dsp:txXfrm>
    </dsp:sp>
    <dsp:sp modelId="{4C10ABDD-1ECA-424B-B5BA-282D84C05F0D}">
      <dsp:nvSpPr>
        <dsp:cNvPr id="0" name=""/>
        <dsp:cNvSpPr/>
      </dsp:nvSpPr>
      <dsp:spPr>
        <a:xfrm>
          <a:off x="1756023" y="682988"/>
          <a:ext cx="337443" cy="3947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1756023" y="761937"/>
        <a:ext cx="236210" cy="236847"/>
      </dsp:txXfrm>
    </dsp:sp>
    <dsp:sp modelId="{0738C467-87A8-D145-84EB-94FF41AAAA1B}">
      <dsp:nvSpPr>
        <dsp:cNvPr id="0" name=""/>
        <dsp:cNvSpPr/>
      </dsp:nvSpPr>
      <dsp:spPr>
        <a:xfrm>
          <a:off x="2233538" y="402846"/>
          <a:ext cx="1591716" cy="9550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Feature Engineering</a:t>
          </a:r>
          <a:endParaRPr lang="en-US" sz="2200" kern="1200" dirty="0"/>
        </a:p>
      </dsp:txBody>
      <dsp:txXfrm>
        <a:off x="2261510" y="430818"/>
        <a:ext cx="1535772" cy="899086"/>
      </dsp:txXfrm>
    </dsp:sp>
    <dsp:sp modelId="{479B306E-8A6B-EB44-992C-7008661739E3}">
      <dsp:nvSpPr>
        <dsp:cNvPr id="0" name=""/>
        <dsp:cNvSpPr/>
      </dsp:nvSpPr>
      <dsp:spPr>
        <a:xfrm rot="21589476">
          <a:off x="3985758" y="679540"/>
          <a:ext cx="340269" cy="3947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3985758" y="758645"/>
        <a:ext cx="238188" cy="236847"/>
      </dsp:txXfrm>
    </dsp:sp>
    <dsp:sp modelId="{9EAC301B-B8DB-3846-B655-1D14C02787E7}">
      <dsp:nvSpPr>
        <dsp:cNvPr id="0" name=""/>
        <dsp:cNvSpPr/>
      </dsp:nvSpPr>
      <dsp:spPr>
        <a:xfrm>
          <a:off x="4467270" y="396008"/>
          <a:ext cx="1591716" cy="9550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Train a model</a:t>
          </a:r>
          <a:endParaRPr lang="en-US" sz="2200" kern="1200" dirty="0"/>
        </a:p>
      </dsp:txBody>
      <dsp:txXfrm>
        <a:off x="4495242" y="423980"/>
        <a:ext cx="1535772" cy="899086"/>
      </dsp:txXfrm>
    </dsp:sp>
    <dsp:sp modelId="{2B10AE03-64D9-AA4E-B0DC-0E0374481BD2}">
      <dsp:nvSpPr>
        <dsp:cNvPr id="0" name=""/>
        <dsp:cNvSpPr/>
      </dsp:nvSpPr>
      <dsp:spPr>
        <a:xfrm rot="10574">
          <a:off x="6216826" y="679598"/>
          <a:ext cx="334621" cy="3947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6216826" y="758393"/>
        <a:ext cx="234235" cy="236847"/>
      </dsp:txXfrm>
    </dsp:sp>
    <dsp:sp modelId="{91926B54-9EE3-8344-ADF3-DFA7097F53C3}">
      <dsp:nvSpPr>
        <dsp:cNvPr id="0" name=""/>
        <dsp:cNvSpPr/>
      </dsp:nvSpPr>
      <dsp:spPr>
        <a:xfrm>
          <a:off x="6690345" y="402846"/>
          <a:ext cx="1591716" cy="9550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Test model</a:t>
          </a:r>
          <a:endParaRPr lang="en-US" sz="2200" kern="1200" dirty="0"/>
        </a:p>
      </dsp:txBody>
      <dsp:txXfrm>
        <a:off x="6718317" y="430818"/>
        <a:ext cx="1535772" cy="899086"/>
      </dsp:txXfrm>
    </dsp:sp>
    <dsp:sp modelId="{B4BC7E97-5A16-3948-9917-F755EBC641D1}">
      <dsp:nvSpPr>
        <dsp:cNvPr id="0" name=""/>
        <dsp:cNvSpPr/>
      </dsp:nvSpPr>
      <dsp:spPr>
        <a:xfrm>
          <a:off x="8441233" y="682988"/>
          <a:ext cx="337443" cy="3947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8441233" y="761937"/>
        <a:ext cx="236210" cy="236847"/>
      </dsp:txXfrm>
    </dsp:sp>
    <dsp:sp modelId="{65F2A5AE-A485-B340-B1C2-B9105BB1ED21}">
      <dsp:nvSpPr>
        <dsp:cNvPr id="0" name=""/>
        <dsp:cNvSpPr/>
      </dsp:nvSpPr>
      <dsp:spPr>
        <a:xfrm>
          <a:off x="8918748" y="402846"/>
          <a:ext cx="1591716" cy="9550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Deploy and use model</a:t>
          </a:r>
          <a:endParaRPr lang="en-US" sz="2200" kern="1200" dirty="0"/>
        </a:p>
      </dsp:txBody>
      <dsp:txXfrm>
        <a:off x="8946720" y="430818"/>
        <a:ext cx="1535772" cy="89908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018C68-BE9A-E140-B3F8-7A00195E2CC7}">
      <dsp:nvSpPr>
        <dsp:cNvPr id="0" name=""/>
        <dsp:cNvSpPr/>
      </dsp:nvSpPr>
      <dsp:spPr>
        <a:xfrm>
          <a:off x="5134" y="402846"/>
          <a:ext cx="1591716" cy="9550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Get Raw Data</a:t>
          </a:r>
          <a:endParaRPr lang="en-US" sz="2200" kern="1200" dirty="0"/>
        </a:p>
      </dsp:txBody>
      <dsp:txXfrm>
        <a:off x="33106" y="430818"/>
        <a:ext cx="1535772" cy="899086"/>
      </dsp:txXfrm>
    </dsp:sp>
    <dsp:sp modelId="{4C10ABDD-1ECA-424B-B5BA-282D84C05F0D}">
      <dsp:nvSpPr>
        <dsp:cNvPr id="0" name=""/>
        <dsp:cNvSpPr/>
      </dsp:nvSpPr>
      <dsp:spPr>
        <a:xfrm>
          <a:off x="1756023" y="682988"/>
          <a:ext cx="337443" cy="3947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1756023" y="761937"/>
        <a:ext cx="236210" cy="236847"/>
      </dsp:txXfrm>
    </dsp:sp>
    <dsp:sp modelId="{0738C467-87A8-D145-84EB-94FF41AAAA1B}">
      <dsp:nvSpPr>
        <dsp:cNvPr id="0" name=""/>
        <dsp:cNvSpPr/>
      </dsp:nvSpPr>
      <dsp:spPr>
        <a:xfrm>
          <a:off x="2233538" y="402846"/>
          <a:ext cx="1591716" cy="9550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Feature Engineering</a:t>
          </a:r>
          <a:endParaRPr lang="en-US" sz="2200" kern="1200" dirty="0"/>
        </a:p>
      </dsp:txBody>
      <dsp:txXfrm>
        <a:off x="2261510" y="430818"/>
        <a:ext cx="1535772" cy="899086"/>
      </dsp:txXfrm>
    </dsp:sp>
    <dsp:sp modelId="{479B306E-8A6B-EB44-992C-7008661739E3}">
      <dsp:nvSpPr>
        <dsp:cNvPr id="0" name=""/>
        <dsp:cNvSpPr/>
      </dsp:nvSpPr>
      <dsp:spPr>
        <a:xfrm rot="21589476">
          <a:off x="3985758" y="679540"/>
          <a:ext cx="340269" cy="3947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3985758" y="758645"/>
        <a:ext cx="238188" cy="236847"/>
      </dsp:txXfrm>
    </dsp:sp>
    <dsp:sp modelId="{9EAC301B-B8DB-3846-B655-1D14C02787E7}">
      <dsp:nvSpPr>
        <dsp:cNvPr id="0" name=""/>
        <dsp:cNvSpPr/>
      </dsp:nvSpPr>
      <dsp:spPr>
        <a:xfrm>
          <a:off x="4467270" y="396008"/>
          <a:ext cx="1591716" cy="9550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Train a model</a:t>
          </a:r>
          <a:endParaRPr lang="en-US" sz="2200" kern="1200" dirty="0"/>
        </a:p>
      </dsp:txBody>
      <dsp:txXfrm>
        <a:off x="4495242" y="423980"/>
        <a:ext cx="1535772" cy="899086"/>
      </dsp:txXfrm>
    </dsp:sp>
    <dsp:sp modelId="{2B10AE03-64D9-AA4E-B0DC-0E0374481BD2}">
      <dsp:nvSpPr>
        <dsp:cNvPr id="0" name=""/>
        <dsp:cNvSpPr/>
      </dsp:nvSpPr>
      <dsp:spPr>
        <a:xfrm rot="10574">
          <a:off x="6216826" y="679598"/>
          <a:ext cx="334621" cy="3947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6216826" y="758393"/>
        <a:ext cx="234235" cy="236847"/>
      </dsp:txXfrm>
    </dsp:sp>
    <dsp:sp modelId="{91926B54-9EE3-8344-ADF3-DFA7097F53C3}">
      <dsp:nvSpPr>
        <dsp:cNvPr id="0" name=""/>
        <dsp:cNvSpPr/>
      </dsp:nvSpPr>
      <dsp:spPr>
        <a:xfrm>
          <a:off x="6690345" y="402846"/>
          <a:ext cx="1591716" cy="9550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Test model</a:t>
          </a:r>
          <a:endParaRPr lang="en-US" sz="2200" kern="1200" dirty="0"/>
        </a:p>
      </dsp:txBody>
      <dsp:txXfrm>
        <a:off x="6718317" y="430818"/>
        <a:ext cx="1535772" cy="899086"/>
      </dsp:txXfrm>
    </dsp:sp>
    <dsp:sp modelId="{B4BC7E97-5A16-3948-9917-F755EBC641D1}">
      <dsp:nvSpPr>
        <dsp:cNvPr id="0" name=""/>
        <dsp:cNvSpPr/>
      </dsp:nvSpPr>
      <dsp:spPr>
        <a:xfrm>
          <a:off x="8441233" y="682988"/>
          <a:ext cx="337443" cy="3947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8441233" y="761937"/>
        <a:ext cx="236210" cy="236847"/>
      </dsp:txXfrm>
    </dsp:sp>
    <dsp:sp modelId="{65F2A5AE-A485-B340-B1C2-B9105BB1ED21}">
      <dsp:nvSpPr>
        <dsp:cNvPr id="0" name=""/>
        <dsp:cNvSpPr/>
      </dsp:nvSpPr>
      <dsp:spPr>
        <a:xfrm>
          <a:off x="8918748" y="402846"/>
          <a:ext cx="1591716" cy="9550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Deploy and use model</a:t>
          </a:r>
          <a:endParaRPr lang="en-US" sz="2200" kern="1200" dirty="0"/>
        </a:p>
      </dsp:txBody>
      <dsp:txXfrm>
        <a:off x="8946720" y="430818"/>
        <a:ext cx="1535772" cy="89908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018C68-BE9A-E140-B3F8-7A00195E2CC7}">
      <dsp:nvSpPr>
        <dsp:cNvPr id="0" name=""/>
        <dsp:cNvSpPr/>
      </dsp:nvSpPr>
      <dsp:spPr>
        <a:xfrm>
          <a:off x="5134" y="402846"/>
          <a:ext cx="1591716" cy="9550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Get Raw Data</a:t>
          </a:r>
          <a:endParaRPr lang="en-US" sz="2200" kern="1200" dirty="0"/>
        </a:p>
      </dsp:txBody>
      <dsp:txXfrm>
        <a:off x="33106" y="430818"/>
        <a:ext cx="1535772" cy="899086"/>
      </dsp:txXfrm>
    </dsp:sp>
    <dsp:sp modelId="{4C10ABDD-1ECA-424B-B5BA-282D84C05F0D}">
      <dsp:nvSpPr>
        <dsp:cNvPr id="0" name=""/>
        <dsp:cNvSpPr/>
      </dsp:nvSpPr>
      <dsp:spPr>
        <a:xfrm>
          <a:off x="1756023" y="682988"/>
          <a:ext cx="337443" cy="3947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1756023" y="761937"/>
        <a:ext cx="236210" cy="236847"/>
      </dsp:txXfrm>
    </dsp:sp>
    <dsp:sp modelId="{0738C467-87A8-D145-84EB-94FF41AAAA1B}">
      <dsp:nvSpPr>
        <dsp:cNvPr id="0" name=""/>
        <dsp:cNvSpPr/>
      </dsp:nvSpPr>
      <dsp:spPr>
        <a:xfrm>
          <a:off x="2233538" y="402846"/>
          <a:ext cx="1591716" cy="9550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Feature Engineering</a:t>
          </a:r>
          <a:endParaRPr lang="en-US" sz="2200" kern="1200" dirty="0"/>
        </a:p>
      </dsp:txBody>
      <dsp:txXfrm>
        <a:off x="2261510" y="430818"/>
        <a:ext cx="1535772" cy="899086"/>
      </dsp:txXfrm>
    </dsp:sp>
    <dsp:sp modelId="{479B306E-8A6B-EB44-992C-7008661739E3}">
      <dsp:nvSpPr>
        <dsp:cNvPr id="0" name=""/>
        <dsp:cNvSpPr/>
      </dsp:nvSpPr>
      <dsp:spPr>
        <a:xfrm rot="21589476">
          <a:off x="3985758" y="679540"/>
          <a:ext cx="340269" cy="3947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3985758" y="758645"/>
        <a:ext cx="238188" cy="236847"/>
      </dsp:txXfrm>
    </dsp:sp>
    <dsp:sp modelId="{9EAC301B-B8DB-3846-B655-1D14C02787E7}">
      <dsp:nvSpPr>
        <dsp:cNvPr id="0" name=""/>
        <dsp:cNvSpPr/>
      </dsp:nvSpPr>
      <dsp:spPr>
        <a:xfrm>
          <a:off x="4467270" y="396008"/>
          <a:ext cx="1591716" cy="9550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Train a model</a:t>
          </a:r>
          <a:endParaRPr lang="en-US" sz="2200" kern="1200" dirty="0"/>
        </a:p>
      </dsp:txBody>
      <dsp:txXfrm>
        <a:off x="4495242" y="423980"/>
        <a:ext cx="1535772" cy="899086"/>
      </dsp:txXfrm>
    </dsp:sp>
    <dsp:sp modelId="{2B10AE03-64D9-AA4E-B0DC-0E0374481BD2}">
      <dsp:nvSpPr>
        <dsp:cNvPr id="0" name=""/>
        <dsp:cNvSpPr/>
      </dsp:nvSpPr>
      <dsp:spPr>
        <a:xfrm rot="10574">
          <a:off x="6216826" y="679598"/>
          <a:ext cx="334621" cy="3947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6216826" y="758393"/>
        <a:ext cx="234235" cy="236847"/>
      </dsp:txXfrm>
    </dsp:sp>
    <dsp:sp modelId="{91926B54-9EE3-8344-ADF3-DFA7097F53C3}">
      <dsp:nvSpPr>
        <dsp:cNvPr id="0" name=""/>
        <dsp:cNvSpPr/>
      </dsp:nvSpPr>
      <dsp:spPr>
        <a:xfrm>
          <a:off x="6690345" y="402846"/>
          <a:ext cx="1591716" cy="9550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Test model</a:t>
          </a:r>
          <a:endParaRPr lang="en-US" sz="2200" kern="1200" dirty="0"/>
        </a:p>
      </dsp:txBody>
      <dsp:txXfrm>
        <a:off x="6718317" y="430818"/>
        <a:ext cx="1535772" cy="899086"/>
      </dsp:txXfrm>
    </dsp:sp>
    <dsp:sp modelId="{B4BC7E97-5A16-3948-9917-F755EBC641D1}">
      <dsp:nvSpPr>
        <dsp:cNvPr id="0" name=""/>
        <dsp:cNvSpPr/>
      </dsp:nvSpPr>
      <dsp:spPr>
        <a:xfrm>
          <a:off x="8441233" y="682988"/>
          <a:ext cx="337443" cy="3947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8441233" y="761937"/>
        <a:ext cx="236210" cy="236847"/>
      </dsp:txXfrm>
    </dsp:sp>
    <dsp:sp modelId="{65F2A5AE-A485-B340-B1C2-B9105BB1ED21}">
      <dsp:nvSpPr>
        <dsp:cNvPr id="0" name=""/>
        <dsp:cNvSpPr/>
      </dsp:nvSpPr>
      <dsp:spPr>
        <a:xfrm>
          <a:off x="8918748" y="402846"/>
          <a:ext cx="1591716" cy="9550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Deploy and use model</a:t>
          </a:r>
          <a:endParaRPr lang="en-US" sz="2200" kern="1200" dirty="0"/>
        </a:p>
      </dsp:txBody>
      <dsp:txXfrm>
        <a:off x="8946720" y="430818"/>
        <a:ext cx="1535772" cy="8990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202F6-A24C-AA4C-93F9-5E3D7D9F490D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CAD60-98A7-274D-AD3D-F9E2CF9E9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8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202F6-A24C-AA4C-93F9-5E3D7D9F490D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CAD60-98A7-274D-AD3D-F9E2CF9E9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63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202F6-A24C-AA4C-93F9-5E3D7D9F490D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CAD60-98A7-274D-AD3D-F9E2CF9E9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831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202F6-A24C-AA4C-93F9-5E3D7D9F490D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CAD60-98A7-274D-AD3D-F9E2CF9E9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49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202F6-A24C-AA4C-93F9-5E3D7D9F490D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CAD60-98A7-274D-AD3D-F9E2CF9E9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1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202F6-A24C-AA4C-93F9-5E3D7D9F490D}" type="datetimeFigureOut">
              <a:rPr lang="en-US" smtClean="0"/>
              <a:t>12/9/16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CAD60-98A7-274D-AD3D-F9E2CF9E9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592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202F6-A24C-AA4C-93F9-5E3D7D9F490D}" type="datetimeFigureOut">
              <a:rPr lang="en-US" smtClean="0"/>
              <a:t>12/9/16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CAD60-98A7-274D-AD3D-F9E2CF9E9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9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202F6-A24C-AA4C-93F9-5E3D7D9F490D}" type="datetimeFigureOut">
              <a:rPr lang="en-US" smtClean="0"/>
              <a:t>12/9/16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CAD60-98A7-274D-AD3D-F9E2CF9E9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95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202F6-A24C-AA4C-93F9-5E3D7D9F490D}" type="datetimeFigureOut">
              <a:rPr lang="en-US" smtClean="0"/>
              <a:t>12/9/16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CAD60-98A7-274D-AD3D-F9E2CF9E9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626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202F6-A24C-AA4C-93F9-5E3D7D9F490D}" type="datetimeFigureOut">
              <a:rPr lang="en-US" smtClean="0"/>
              <a:t>12/9/16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CAD60-98A7-274D-AD3D-F9E2CF9E9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967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202F6-A24C-AA4C-93F9-5E3D7D9F490D}" type="datetimeFigureOut">
              <a:rPr lang="en-US" smtClean="0"/>
              <a:t>12/9/16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CAD60-98A7-274D-AD3D-F9E2CF9E9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28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202F6-A24C-AA4C-93F9-5E3D7D9F490D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2CAD60-98A7-274D-AD3D-F9E2CF9E9E5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843"/>
          <a:stretch/>
        </p:blipFill>
        <p:spPr>
          <a:xfrm>
            <a:off x="0" y="1"/>
            <a:ext cx="12192000" cy="2301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619" y="6356350"/>
            <a:ext cx="3035345" cy="51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58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4" Type="http://schemas.openxmlformats.org/officeDocument/2006/relationships/diagramQuickStyle" Target="../diagrams/quickStyle9.xml"/><Relationship Id="rId5" Type="http://schemas.openxmlformats.org/officeDocument/2006/relationships/diagramColors" Target="../diagrams/colors9.xml"/><Relationship Id="rId6" Type="http://schemas.microsoft.com/office/2007/relationships/diagramDrawing" Target="../diagrams/drawing9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</a:t>
            </a:r>
            <a:br>
              <a:rPr lang="en-US" dirty="0" smtClean="0"/>
            </a:br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One-day training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76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 workflow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2343107"/>
              </p:ext>
            </p:extLst>
          </p:nvPr>
        </p:nvGraphicFramePr>
        <p:xfrm>
          <a:off x="838200" y="2704399"/>
          <a:ext cx="10515600" cy="176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5612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“Training” means using the machine learning algorithm to tune the model to the input data and output data to minimize loss</a:t>
            </a:r>
          </a:p>
          <a:p>
            <a:r>
              <a:rPr lang="en-US" dirty="0" smtClean="0"/>
              <a:t>There are dozens of machine learning algorithms and some of them have wildly different approaches</a:t>
            </a:r>
          </a:p>
          <a:p>
            <a:r>
              <a:rPr lang="en-US" dirty="0" smtClean="0"/>
              <a:t>Each individual algorithm works the same way for every problem it gets applied to, but what changes are internal tunable parameters that optimize to solving the particular problem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3292496"/>
              </p:ext>
            </p:extLst>
          </p:nvPr>
        </p:nvGraphicFramePr>
        <p:xfrm>
          <a:off x="838200" y="5431538"/>
          <a:ext cx="10515600" cy="176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0384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training phase typically requires you to pass the algorithm the input data and the output data for a subset of the data (training set)</a:t>
            </a:r>
          </a:p>
          <a:p>
            <a:r>
              <a:rPr lang="en-US" dirty="0" smtClean="0"/>
              <a:t>Then, the remaining test data is used to measure the accuracy</a:t>
            </a:r>
          </a:p>
          <a:p>
            <a:r>
              <a:rPr lang="en-US" dirty="0" smtClean="0"/>
              <a:t>A lot of times the tool handles this splitting for you</a:t>
            </a:r>
          </a:p>
          <a:p>
            <a:endParaRPr lang="en-US" dirty="0"/>
          </a:p>
          <a:p>
            <a:r>
              <a:rPr lang="en-US" dirty="0" smtClean="0"/>
              <a:t>How these algorithms work is outside of the scope of this class, but often can be treated as a black box</a:t>
            </a:r>
            <a:endParaRPr 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4564330"/>
              </p:ext>
            </p:extLst>
          </p:nvPr>
        </p:nvGraphicFramePr>
        <p:xfrm>
          <a:off x="838200" y="5431538"/>
          <a:ext cx="10515600" cy="176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2295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a model in </a:t>
            </a:r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200" y="1781493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rgbClr val="007020"/>
                </a:solidFill>
                <a:effectLst/>
              </a:rPr>
              <a:t>from</a:t>
            </a:r>
            <a:r>
              <a:rPr lang="en-US" dirty="0" smtClean="0"/>
              <a:t> </a:t>
            </a:r>
            <a:r>
              <a:rPr lang="en-US" b="1" dirty="0" err="1" smtClean="0">
                <a:solidFill>
                  <a:srgbClr val="0E84B5"/>
                </a:solidFill>
                <a:effectLst/>
              </a:rPr>
              <a:t>sklearn.ensemble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007020"/>
                </a:solidFill>
                <a:effectLst/>
              </a:rPr>
              <a:t>import</a:t>
            </a:r>
            <a:r>
              <a:rPr lang="en-US" dirty="0" smtClean="0"/>
              <a:t> </a:t>
            </a:r>
            <a:r>
              <a:rPr lang="en-US" dirty="0" err="1" smtClean="0"/>
              <a:t>RandomForestClassifier</a:t>
            </a:r>
            <a:endParaRPr lang="en-US" dirty="0"/>
          </a:p>
          <a:p>
            <a:r>
              <a:rPr lang="en-US" dirty="0" smtClean="0"/>
              <a:t>X </a:t>
            </a:r>
            <a:r>
              <a:rPr lang="en-US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dirty="0" smtClean="0"/>
              <a:t> [[</a:t>
            </a:r>
            <a:r>
              <a:rPr lang="en-US" dirty="0" smtClean="0">
                <a:solidFill>
                  <a:srgbClr val="208050"/>
                </a:solidFill>
                <a:effectLst/>
              </a:rPr>
              <a:t>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208050"/>
                </a:solidFill>
                <a:effectLst/>
              </a:rPr>
              <a:t>0</a:t>
            </a:r>
            <a:r>
              <a:rPr lang="en-US" dirty="0" smtClean="0"/>
              <a:t>], [</a:t>
            </a:r>
            <a:r>
              <a:rPr lang="en-US" dirty="0" smtClean="0">
                <a:solidFill>
                  <a:srgbClr val="208050"/>
                </a:solidFill>
                <a:effectLst/>
              </a:rPr>
              <a:t>1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208050"/>
                </a:solidFill>
                <a:effectLst/>
              </a:rPr>
              <a:t>1</a:t>
            </a:r>
            <a:r>
              <a:rPr lang="en-US" dirty="0" smtClean="0"/>
              <a:t>]]</a:t>
            </a:r>
          </a:p>
          <a:p>
            <a:r>
              <a:rPr lang="en-US" dirty="0" smtClean="0"/>
              <a:t>Y </a:t>
            </a:r>
            <a:r>
              <a:rPr lang="en-US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dirty="0" smtClean="0"/>
              <a:t> [</a:t>
            </a:r>
            <a:r>
              <a:rPr lang="en-US" dirty="0" smtClean="0">
                <a:solidFill>
                  <a:srgbClr val="208050"/>
                </a:solidFill>
                <a:effectLst/>
              </a:rPr>
              <a:t>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208050"/>
                </a:solidFill>
                <a:effectLst/>
              </a:rPr>
              <a:t>1</a:t>
            </a:r>
            <a:r>
              <a:rPr lang="en-US" dirty="0" smtClean="0"/>
              <a:t>]</a:t>
            </a:r>
          </a:p>
          <a:p>
            <a:r>
              <a:rPr lang="en-US" dirty="0" err="1" smtClean="0"/>
              <a:t>clf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dirty="0" smtClean="0"/>
              <a:t> </a:t>
            </a:r>
            <a:r>
              <a:rPr lang="en-US" dirty="0" err="1" smtClean="0"/>
              <a:t>RandomForestClassifier</a:t>
            </a:r>
            <a:r>
              <a:rPr lang="en-US" dirty="0" smtClean="0"/>
              <a:t>(</a:t>
            </a:r>
            <a:r>
              <a:rPr lang="en-US" dirty="0" err="1" smtClean="0"/>
              <a:t>n_estimators</a:t>
            </a:r>
            <a:r>
              <a:rPr lang="en-US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dirty="0" smtClean="0">
                <a:solidFill>
                  <a:srgbClr val="208050"/>
                </a:solidFill>
                <a:effectLst/>
              </a:rPr>
              <a:t>10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clf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dirty="0" smtClean="0"/>
              <a:t> </a:t>
            </a:r>
            <a:r>
              <a:rPr lang="en-US" dirty="0" err="1" smtClean="0"/>
              <a:t>clf</a:t>
            </a:r>
            <a:r>
              <a:rPr lang="en-US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dirty="0" err="1" smtClean="0"/>
              <a:t>fit</a:t>
            </a:r>
            <a:r>
              <a:rPr lang="en-US" dirty="0" smtClean="0"/>
              <a:t>(X, Y)</a:t>
            </a:r>
          </a:p>
          <a:p>
            <a:endParaRPr lang="en-US" dirty="0"/>
          </a:p>
          <a:p>
            <a:r>
              <a:rPr lang="en-US" dirty="0" smtClean="0"/>
              <a:t>print ‘f([0,1]) -&gt;’, </a:t>
            </a:r>
            <a:r>
              <a:rPr lang="en-US" dirty="0" err="1" smtClean="0"/>
              <a:t>clf.predict</a:t>
            </a:r>
            <a:r>
              <a:rPr lang="en-US" dirty="0" smtClean="0"/>
              <a:t>([0, 1])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4540469"/>
            <a:ext cx="10515600" cy="1119352"/>
          </a:xfrm>
        </p:spPr>
        <p:txBody>
          <a:bodyPr/>
          <a:lstStyle/>
          <a:p>
            <a:r>
              <a:rPr lang="en-US" dirty="0" smtClean="0"/>
              <a:t>In </a:t>
            </a:r>
            <a:r>
              <a:rPr lang="en-US" dirty="0" err="1" smtClean="0"/>
              <a:t>scikit</a:t>
            </a:r>
            <a:r>
              <a:rPr lang="en-US" dirty="0" smtClean="0"/>
              <a:t>-learn most models follow the above scheme: instantiate a classifier, use fit to train it, then predict to use it.</a:t>
            </a:r>
            <a:endParaRPr lang="en-US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4564330"/>
              </p:ext>
            </p:extLst>
          </p:nvPr>
        </p:nvGraphicFramePr>
        <p:xfrm>
          <a:off x="838200" y="5431538"/>
          <a:ext cx="10515600" cy="176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3349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Goals of Feature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86406"/>
          </a:xfrm>
        </p:spPr>
        <p:txBody>
          <a:bodyPr>
            <a:normAutofit/>
          </a:bodyPr>
          <a:lstStyle/>
          <a:p>
            <a:r>
              <a:rPr lang="en-US" dirty="0" smtClean="0"/>
              <a:t>Formatting</a:t>
            </a:r>
          </a:p>
          <a:p>
            <a:pPr lvl="1"/>
            <a:r>
              <a:rPr lang="en-US" dirty="0" smtClean="0"/>
              <a:t>Most tools like data in a particular way, and likely that way is not how the data is given to you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Sometimes not an issue at all (if the data is already is csv or from a database)</a:t>
            </a:r>
            <a:endParaRPr lang="en-US" dirty="0"/>
          </a:p>
          <a:p>
            <a:endParaRPr lang="en-US" dirty="0" smtClean="0"/>
          </a:p>
          <a:p>
            <a:pPr lvl="1"/>
            <a:r>
              <a:rPr lang="en-US" dirty="0" smtClean="0"/>
              <a:t>Typically this is solved with some </a:t>
            </a:r>
            <a:r>
              <a:rPr lang="en-US" dirty="0" err="1" smtClean="0"/>
              <a:t>hackish</a:t>
            </a:r>
            <a:r>
              <a:rPr lang="en-US" dirty="0" smtClean="0"/>
              <a:t> scripts that do data </a:t>
            </a:r>
            <a:r>
              <a:rPr lang="en-US" dirty="0" err="1" smtClean="0"/>
              <a:t>trasnformation</a:t>
            </a:r>
            <a:endParaRPr lang="en-US" dirty="0"/>
          </a:p>
          <a:p>
            <a:endParaRPr lang="en-US" dirty="0" smtClean="0"/>
          </a:p>
          <a:p>
            <a:pPr lvl="1"/>
            <a:r>
              <a:rPr lang="en-US" dirty="0" smtClean="0"/>
              <a:t>Examples: convert </a:t>
            </a:r>
            <a:r>
              <a:rPr lang="en-US" dirty="0" err="1" smtClean="0"/>
              <a:t>json</a:t>
            </a:r>
            <a:r>
              <a:rPr lang="en-US" dirty="0" smtClean="0"/>
              <a:t> into columnar, convert categories into integers</a:t>
            </a: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4564330"/>
              </p:ext>
            </p:extLst>
          </p:nvPr>
        </p:nvGraphicFramePr>
        <p:xfrm>
          <a:off x="838200" y="5431538"/>
          <a:ext cx="10515600" cy="176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9308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Goals of Feature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86406"/>
          </a:xfrm>
        </p:spPr>
        <p:txBody>
          <a:bodyPr>
            <a:normAutofit/>
          </a:bodyPr>
          <a:lstStyle/>
          <a:p>
            <a:r>
              <a:rPr lang="en-US" dirty="0" smtClean="0"/>
              <a:t>Missing data</a:t>
            </a:r>
          </a:p>
          <a:p>
            <a:pPr lvl="1"/>
            <a:r>
              <a:rPr lang="en-US" dirty="0" smtClean="0"/>
              <a:t>Sometimes training data has missing values, so not every feature vector has the same information</a:t>
            </a:r>
          </a:p>
          <a:p>
            <a:pPr lvl="1"/>
            <a:r>
              <a:rPr lang="en-US" dirty="0" smtClean="0"/>
              <a:t>There are some options, but none of them are really all that good:</a:t>
            </a:r>
          </a:p>
          <a:p>
            <a:pPr lvl="2"/>
            <a:r>
              <a:rPr lang="en-US" dirty="0" smtClean="0"/>
              <a:t>Ignore the rows that are missing something </a:t>
            </a:r>
            <a:r>
              <a:rPr lang="mr-IN" dirty="0" smtClean="0"/>
              <a:t>–</a:t>
            </a:r>
            <a:r>
              <a:rPr lang="en-US" dirty="0" smtClean="0"/>
              <a:t> fine if only some are missing</a:t>
            </a:r>
          </a:p>
          <a:p>
            <a:pPr lvl="2"/>
            <a:r>
              <a:rPr lang="en-US" dirty="0" smtClean="0"/>
              <a:t>Ignore the columns that are missing something </a:t>
            </a:r>
            <a:r>
              <a:rPr lang="mr-IN" dirty="0" smtClean="0"/>
              <a:t>–</a:t>
            </a:r>
            <a:r>
              <a:rPr lang="en-US" dirty="0" smtClean="0"/>
              <a:t> fine if we think the column isn’t valuable</a:t>
            </a:r>
          </a:p>
          <a:p>
            <a:pPr lvl="2"/>
            <a:r>
              <a:rPr lang="en-US" dirty="0" smtClean="0"/>
              <a:t>If the data is categorical, just make missing its own category</a:t>
            </a:r>
          </a:p>
          <a:p>
            <a:pPr lvl="2"/>
            <a:r>
              <a:rPr lang="en-US" dirty="0" smtClean="0"/>
              <a:t>If the data is numerical, it may be algorithm dependent on how to handle it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4564330"/>
              </p:ext>
            </p:extLst>
          </p:nvPr>
        </p:nvGraphicFramePr>
        <p:xfrm>
          <a:off x="838200" y="5431538"/>
          <a:ext cx="10515600" cy="176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9160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Goals of Feature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86406"/>
          </a:xfrm>
        </p:spPr>
        <p:txBody>
          <a:bodyPr>
            <a:normAutofit/>
          </a:bodyPr>
          <a:lstStyle/>
          <a:p>
            <a:r>
              <a:rPr lang="en-US" dirty="0" smtClean="0"/>
              <a:t>Selecting important features</a:t>
            </a:r>
          </a:p>
          <a:p>
            <a:pPr lvl="1"/>
            <a:r>
              <a:rPr lang="en-US" dirty="0" smtClean="0"/>
              <a:t>Superfluous features or noisy features can decrease performance</a:t>
            </a:r>
          </a:p>
          <a:p>
            <a:pPr lvl="1"/>
            <a:r>
              <a:rPr lang="en-US" dirty="0" smtClean="0"/>
              <a:t>Dependent features (</a:t>
            </a:r>
            <a:r>
              <a:rPr lang="en-US" dirty="0" err="1" smtClean="0"/>
              <a:t>i.e</a:t>
            </a:r>
            <a:r>
              <a:rPr lang="en-US" dirty="0" smtClean="0"/>
              <a:t>, several features are related) can decrease performance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Some algorithms are resilient to this problem, others are not</a:t>
            </a:r>
          </a:p>
          <a:p>
            <a:pPr lvl="1"/>
            <a:r>
              <a:rPr lang="en-US" dirty="0" smtClean="0"/>
              <a:t>Intuition about the features can go a long way (subject matter experts)</a:t>
            </a:r>
          </a:p>
          <a:p>
            <a:pPr lvl="1"/>
            <a:r>
              <a:rPr lang="en-US" dirty="0" smtClean="0"/>
              <a:t>Try removing features when tweaking</a:t>
            </a:r>
          </a:p>
          <a:p>
            <a:pPr lvl="1"/>
            <a:r>
              <a:rPr lang="en-US" dirty="0" smtClean="0"/>
              <a:t>Dimensionality reduction (more on that later) 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4564330"/>
              </p:ext>
            </p:extLst>
          </p:nvPr>
        </p:nvGraphicFramePr>
        <p:xfrm>
          <a:off x="838200" y="5431538"/>
          <a:ext cx="10515600" cy="176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2935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Goals of Feature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86406"/>
          </a:xfrm>
        </p:spPr>
        <p:txBody>
          <a:bodyPr>
            <a:normAutofit/>
          </a:bodyPr>
          <a:lstStyle/>
          <a:p>
            <a:r>
              <a:rPr lang="en-US" dirty="0" smtClean="0"/>
              <a:t>Scaling </a:t>
            </a:r>
          </a:p>
          <a:p>
            <a:pPr lvl="1"/>
            <a:r>
              <a:rPr lang="en-US" dirty="0" smtClean="0"/>
              <a:t>Different features can be of different scale. E.g., we have a feature vector of someone’s height, weight, and age</a:t>
            </a:r>
          </a:p>
          <a:p>
            <a:pPr lvl="1"/>
            <a:r>
              <a:rPr lang="en-US" dirty="0" smtClean="0"/>
              <a:t>Some algorithms might be sensitive to scale differences</a:t>
            </a:r>
            <a:endParaRPr lang="en-US" dirty="0"/>
          </a:p>
          <a:p>
            <a:pPr lvl="1"/>
            <a:r>
              <a:rPr lang="en-US" dirty="0" smtClean="0"/>
              <a:t>We use some sort of scaling scheme: linear scaling (set min to 0, max to 1, then scale linearly) </a:t>
            </a: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4564330"/>
              </p:ext>
            </p:extLst>
          </p:nvPr>
        </p:nvGraphicFramePr>
        <p:xfrm>
          <a:off x="838200" y="5431538"/>
          <a:ext cx="10515600" cy="176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27955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Goals of Feature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86406"/>
          </a:xfrm>
        </p:spPr>
        <p:txBody>
          <a:bodyPr>
            <a:normAutofit/>
          </a:bodyPr>
          <a:lstStyle/>
          <a:p>
            <a:r>
              <a:rPr lang="en-US" dirty="0" smtClean="0"/>
              <a:t>Dimensionality reduction</a:t>
            </a:r>
          </a:p>
          <a:p>
            <a:pPr lvl="1"/>
            <a:r>
              <a:rPr lang="en-US" dirty="0" smtClean="0"/>
              <a:t>Sometimes the number of features can be a problem</a:t>
            </a:r>
          </a:p>
          <a:p>
            <a:pPr lvl="1"/>
            <a:r>
              <a:rPr lang="en-US" dirty="0" smtClean="0"/>
              <a:t>More features means more complexity and training will take too long</a:t>
            </a:r>
          </a:p>
          <a:p>
            <a:pPr lvl="1"/>
            <a:r>
              <a:rPr lang="en-US" dirty="0" smtClean="0"/>
              <a:t>Sometimes features are redundant and can bias results to care about those features more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Dimensionality reduction projects feature vectors into new feature vectors with fewer values while trying to minimize information loss</a:t>
            </a:r>
          </a:p>
          <a:p>
            <a:pPr lvl="1"/>
            <a:r>
              <a:rPr lang="en-US" dirty="0" smtClean="0"/>
              <a:t>Principal Component Analysis (PCA) is very popular for this</a:t>
            </a: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4564330"/>
              </p:ext>
            </p:extLst>
          </p:nvPr>
        </p:nvGraphicFramePr>
        <p:xfrm>
          <a:off x="838200" y="5431538"/>
          <a:ext cx="10515600" cy="176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8300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Overfitting</a:t>
            </a:r>
            <a:r>
              <a:rPr lang="en-US" dirty="0" smtClean="0"/>
              <a:t>: fitting to noise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344103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Overfitting</a:t>
            </a:r>
            <a:r>
              <a:rPr lang="en-US" dirty="0" smtClean="0"/>
              <a:t>: building an overly complicated or specific model to a problem</a:t>
            </a:r>
          </a:p>
          <a:p>
            <a:pPr lvl="1"/>
            <a:r>
              <a:rPr lang="en-US" dirty="0" smtClean="0"/>
              <a:t>Best way to detect this is to leave some test data out from training and test the performance of that. An </a:t>
            </a:r>
            <a:r>
              <a:rPr lang="en-US" dirty="0" err="1" smtClean="0"/>
              <a:t>overfit</a:t>
            </a:r>
            <a:r>
              <a:rPr lang="en-US" dirty="0" smtClean="0"/>
              <a:t> model will do well with its training data, but poorly with this separate test set.</a:t>
            </a:r>
          </a:p>
          <a:p>
            <a:pPr lvl="1"/>
            <a:endParaRPr lang="en-US" dirty="0"/>
          </a:p>
          <a:p>
            <a:r>
              <a:rPr lang="en-US" dirty="0" err="1" smtClean="0"/>
              <a:t>Overfitting</a:t>
            </a:r>
            <a:r>
              <a:rPr lang="en-US" dirty="0" smtClean="0"/>
              <a:t> can be combatted by:</a:t>
            </a:r>
          </a:p>
          <a:p>
            <a:pPr lvl="1"/>
            <a:r>
              <a:rPr lang="en-US" dirty="0" smtClean="0"/>
              <a:t>“Simplify” the model (different for each algorithm, e.g., decision trees with less depth, less training time on optimization approaches)</a:t>
            </a:r>
          </a:p>
          <a:p>
            <a:pPr lvl="1"/>
            <a:r>
              <a:rPr lang="en-US" dirty="0" smtClean="0"/>
              <a:t>Apply a specific approach, such as early stopping, pruning, or dropout</a:t>
            </a:r>
          </a:p>
          <a:p>
            <a:pPr lvl="1"/>
            <a:r>
              <a:rPr lang="en-US" dirty="0" smtClean="0"/>
              <a:t>Ensemble methods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303" y="627473"/>
            <a:ext cx="3373821" cy="33738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093" y="4001294"/>
            <a:ext cx="3868241" cy="26267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5848485"/>
            <a:ext cx="5248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Images from 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Overfitting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723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 to Machine Learning</a:t>
            </a:r>
          </a:p>
          <a:p>
            <a:endParaRPr lang="en-US" dirty="0" smtClean="0"/>
          </a:p>
          <a:p>
            <a:r>
              <a:rPr lang="en-US" dirty="0" smtClean="0"/>
              <a:t>Supervised Learning and modeling workflow</a:t>
            </a:r>
          </a:p>
          <a:p>
            <a:endParaRPr lang="en-US" dirty="0" smtClean="0"/>
          </a:p>
          <a:p>
            <a:r>
              <a:rPr lang="en-US" dirty="0" smtClean="0"/>
              <a:t>Supervised Machine Learning with Python</a:t>
            </a:r>
          </a:p>
          <a:p>
            <a:endParaRPr lang="en-US" dirty="0"/>
          </a:p>
          <a:p>
            <a:r>
              <a:rPr lang="en-US" dirty="0" smtClean="0"/>
              <a:t>Hands-on exercises and looking at code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385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Cheating features / Information Leakage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Sometimes there is a dependent variable that is filled in after knowing what the outcome is</a:t>
            </a:r>
          </a:p>
          <a:p>
            <a:r>
              <a:rPr lang="en-US" dirty="0" smtClean="0"/>
              <a:t>Once going to production, you realize the feature you were counting on for performance aren’t there</a:t>
            </a:r>
            <a:endParaRPr lang="en-US" dirty="0"/>
          </a:p>
          <a:p>
            <a:r>
              <a:rPr lang="en-US" dirty="0" smtClean="0"/>
              <a:t>For example:</a:t>
            </a:r>
          </a:p>
          <a:p>
            <a:pPr lvl="1"/>
            <a:r>
              <a:rPr lang="en-US" dirty="0" smtClean="0"/>
              <a:t>Trying to predict an employee leaving the company</a:t>
            </a:r>
          </a:p>
          <a:p>
            <a:pPr lvl="1"/>
            <a:r>
              <a:rPr lang="en-US" dirty="0" smtClean="0"/>
              <a:t>Employee profiles are updated when they leave the company by HR</a:t>
            </a:r>
          </a:p>
          <a:p>
            <a:pPr lvl="1"/>
            <a:r>
              <a:rPr lang="en-US" dirty="0" smtClean="0"/>
              <a:t>Historical data dump from HR contains both</a:t>
            </a:r>
          </a:p>
          <a:p>
            <a:pPr lvl="1"/>
            <a:r>
              <a:rPr lang="en-US" dirty="0" smtClean="0"/>
              <a:t>Using the updated data would be “cheating”</a:t>
            </a:r>
          </a:p>
          <a:p>
            <a:r>
              <a:rPr lang="en-US" dirty="0" smtClean="0"/>
              <a:t>NEVER trust your results are correct if you are getting 95%+ accuracy on the first try</a:t>
            </a:r>
          </a:p>
          <a:p>
            <a:r>
              <a:rPr lang="en-US" dirty="0" smtClean="0"/>
              <a:t>Always think about how the data will be given to your real-time system and try to make it as realistic as possible</a:t>
            </a:r>
          </a:p>
        </p:txBody>
      </p:sp>
    </p:spTree>
    <p:extLst>
      <p:ext uri="{BB962C8B-B14F-4D97-AF65-F5344CB8AC3E}">
        <p14:creationId xmlns:p14="http://schemas.microsoft.com/office/powerpoint/2010/main" val="1350990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 smtClean="0"/>
              <a:t>Estimates the probability of a true/false or yes/no or other two-category label given a set of features (but can be extended)</a:t>
            </a:r>
          </a:p>
          <a:p>
            <a:r>
              <a:rPr lang="en-US" dirty="0" smtClean="0"/>
              <a:t>It works by fitting a logistic function to the data</a:t>
            </a:r>
          </a:p>
          <a:p>
            <a:r>
              <a:rPr lang="en-US" dirty="0" smtClean="0"/>
              <a:t>Different optimization algorithms can be used to find the weights of the curve</a:t>
            </a:r>
          </a:p>
          <a:p>
            <a:r>
              <a:rPr lang="en-US" dirty="0" smtClean="0"/>
              <a:t>Very simple and easy to use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06022"/>
            <a:ext cx="5850540" cy="42398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70179" y="5880782"/>
            <a:ext cx="5995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 from: 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Logistic_regression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114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629400" cy="4351338"/>
          </a:xfrm>
        </p:spPr>
        <p:txBody>
          <a:bodyPr/>
          <a:lstStyle/>
          <a:p>
            <a:r>
              <a:rPr lang="en-US" dirty="0" smtClean="0"/>
              <a:t>Try to model a tree of choices to input data</a:t>
            </a:r>
          </a:p>
          <a:p>
            <a:r>
              <a:rPr lang="en-US" dirty="0" smtClean="0"/>
              <a:t>Tries to make more “interesting” questions near the top</a:t>
            </a:r>
          </a:p>
          <a:p>
            <a:r>
              <a:rPr lang="en-US" dirty="0" smtClean="0"/>
              <a:t>Very susceptible to </a:t>
            </a:r>
            <a:r>
              <a:rPr lang="en-US" dirty="0" err="1" smtClean="0"/>
              <a:t>overfitting</a:t>
            </a:r>
            <a:endParaRPr lang="en-US" dirty="0" smtClean="0"/>
          </a:p>
          <a:p>
            <a:r>
              <a:rPr lang="en-US" dirty="0" smtClean="0"/>
              <a:t>Good with categorical values, but can also work with numerical ones</a:t>
            </a:r>
          </a:p>
          <a:p>
            <a:r>
              <a:rPr lang="en-US" dirty="0" smtClean="0"/>
              <a:t>Model can be interesting to look at</a:t>
            </a:r>
          </a:p>
          <a:p>
            <a:r>
              <a:rPr lang="en-US" dirty="0" smtClean="0"/>
              <a:t>Foundation of Random Forest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02750" y="5908160"/>
            <a:ext cx="6389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 from: 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Decision_tree_learning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690688"/>
            <a:ext cx="45720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88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Train several decision trees (typically hundreds) instead of just one</a:t>
            </a:r>
          </a:p>
          <a:p>
            <a:r>
              <a:rPr lang="en-US" dirty="0" smtClean="0"/>
              <a:t>Make each one a bit different by only considering a subset of features for which is the best to use at the next level (typically square root of the number of features)</a:t>
            </a:r>
          </a:p>
          <a:p>
            <a:r>
              <a:rPr lang="en-US" dirty="0" smtClean="0"/>
              <a:t>Have a maximum depth to have training stop once its made a certain number of splits</a:t>
            </a:r>
          </a:p>
          <a:p>
            <a:r>
              <a:rPr lang="en-US" dirty="0" smtClean="0"/>
              <a:t>Query each tree with input data and count the outcomes: classify on the most frequent outcome</a:t>
            </a:r>
          </a:p>
          <a:p>
            <a:r>
              <a:rPr lang="en-US" dirty="0" smtClean="0"/>
              <a:t>Combats </a:t>
            </a:r>
            <a:r>
              <a:rPr lang="en-US" dirty="0" err="1" smtClean="0"/>
              <a:t>overfitting</a:t>
            </a:r>
            <a:r>
              <a:rPr lang="en-US" dirty="0" smtClean="0"/>
              <a:t> on typical decision trees</a:t>
            </a:r>
          </a:p>
          <a:p>
            <a:r>
              <a:rPr lang="en-US" dirty="0" smtClean="0"/>
              <a:t>Easily parallelizable</a:t>
            </a:r>
          </a:p>
          <a:p>
            <a:r>
              <a:rPr lang="en-US" dirty="0" smtClean="0"/>
              <a:t>Currently one of the highest performing algorithms and some some of the least pitfalls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404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K-Nearest Neighbor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4596"/>
            <a:ext cx="7312572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For a new input item, find the K nearest examples and have them vote for what the outcome should be</a:t>
            </a:r>
          </a:p>
          <a:p>
            <a:r>
              <a:rPr lang="en-US" dirty="0" smtClean="0"/>
              <a:t>Depends on a distance function, which is susceptible to scaling issues</a:t>
            </a:r>
          </a:p>
          <a:p>
            <a:r>
              <a:rPr lang="en-US" dirty="0" smtClean="0"/>
              <a:t>Can handle any kind of data (numerical, text, categorical) as long as a distance function is defined</a:t>
            </a:r>
          </a:p>
          <a:p>
            <a:r>
              <a:rPr lang="en-US" dirty="0" smtClean="0"/>
              <a:t>Picking K is more art than science (try many)</a:t>
            </a:r>
          </a:p>
          <a:p>
            <a:r>
              <a:rPr lang="en-US" dirty="0" smtClean="0"/>
              <a:t>Can be very accurate, but performance of classification is relatively very bad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807632"/>
            <a:ext cx="98219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Image from 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/wiki/K-</a:t>
            </a:r>
            <a:r>
              <a:rPr lang="en-US" dirty="0" err="1" smtClean="0"/>
              <a:t>nearest_neighbors_algorithm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4096" y="633696"/>
            <a:ext cx="2884084" cy="26022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88" y="3480050"/>
            <a:ext cx="4096319" cy="269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67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49168"/>
            <a:ext cx="647349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An extension to the linear classifier (finding the equation for a line that splits the two labels)</a:t>
            </a:r>
          </a:p>
          <a:p>
            <a:r>
              <a:rPr lang="en-US" dirty="0" smtClean="0"/>
              <a:t>Tries to maximize the distance between the two groups with the line, instead of just finding any line</a:t>
            </a:r>
          </a:p>
          <a:p>
            <a:r>
              <a:rPr lang="en-US" dirty="0" smtClean="0"/>
              <a:t>Stretches the features into a new features with a “kernel” with the goal to make the problem linearly separable</a:t>
            </a:r>
          </a:p>
          <a:p>
            <a:r>
              <a:rPr lang="en-US" dirty="0" smtClean="0"/>
              <a:t>Very robust and accurate, relatively popular</a:t>
            </a:r>
          </a:p>
          <a:p>
            <a:r>
              <a:rPr lang="en-US" dirty="0" smtClean="0"/>
              <a:t>Performance can be bad in some situations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248" y="1027906"/>
            <a:ext cx="3114566" cy="26969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696" y="3935781"/>
            <a:ext cx="4743669" cy="21441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5383" y="5807631"/>
            <a:ext cx="668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Images from: 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Support_vector_machine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333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analysis library for Python</a:t>
            </a:r>
          </a:p>
          <a:p>
            <a:r>
              <a:rPr lang="en-US" dirty="0" smtClean="0"/>
              <a:t>Open source and widely used</a:t>
            </a:r>
          </a:p>
          <a:p>
            <a:r>
              <a:rPr lang="en-US" dirty="0" smtClean="0"/>
              <a:t>Focus on performance and ease of use</a:t>
            </a:r>
          </a:p>
          <a:p>
            <a:r>
              <a:rPr lang="en-US" dirty="0" smtClean="0"/>
              <a:t>Major component is the </a:t>
            </a:r>
            <a:r>
              <a:rPr lang="en-US" dirty="0" err="1" smtClean="0"/>
              <a:t>DataFrame</a:t>
            </a:r>
            <a:r>
              <a:rPr lang="en-US" dirty="0" smtClean="0"/>
              <a:t>, which is based on the concept from the R programming language</a:t>
            </a:r>
          </a:p>
          <a:p>
            <a:r>
              <a:rPr lang="en-US" dirty="0" err="1" smtClean="0"/>
              <a:t>DataFrames</a:t>
            </a:r>
            <a:r>
              <a:rPr lang="en-US" dirty="0" smtClean="0"/>
              <a:t> are labeled two-dimensional arrays where rows are records and columns are features</a:t>
            </a:r>
          </a:p>
          <a:p>
            <a:r>
              <a:rPr lang="en-US" dirty="0" smtClean="0"/>
              <a:t>Can create data frames in multiple ways: from csv, from python lists, from </a:t>
            </a:r>
            <a:r>
              <a:rPr lang="en-US" dirty="0" err="1" smtClean="0"/>
              <a:t>numpy</a:t>
            </a:r>
            <a:r>
              <a:rPr lang="en-US" dirty="0" smtClean="0"/>
              <a:t> arrays, from a database connection</a:t>
            </a:r>
          </a:p>
          <a:p>
            <a:r>
              <a:rPr lang="en-US" dirty="0" smtClean="0"/>
              <a:t>Easily summarize data, filter data, and plot data directly from data frames</a:t>
            </a:r>
          </a:p>
          <a:p>
            <a:r>
              <a:rPr lang="en-US" dirty="0" smtClean="0"/>
              <a:t>Perfect for preparing data for </a:t>
            </a:r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459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mining and data analysis library</a:t>
            </a:r>
          </a:p>
          <a:p>
            <a:r>
              <a:rPr lang="en-US" dirty="0" smtClean="0"/>
              <a:t>Widely used for its machine learning algorithms</a:t>
            </a:r>
          </a:p>
          <a:p>
            <a:r>
              <a:rPr lang="en-US" dirty="0" smtClean="0"/>
              <a:t>Also has data preparation tools, testing tools, and other conveniences</a:t>
            </a:r>
          </a:p>
          <a:p>
            <a:r>
              <a:rPr lang="en-US" dirty="0" smtClean="0"/>
              <a:t>Very consistent APIs across all the algorithms (especially for an open source project)</a:t>
            </a:r>
          </a:p>
          <a:p>
            <a:r>
              <a:rPr lang="en-US" dirty="0" smtClean="0"/>
              <a:t>Very good and complete documentation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0991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look into next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Unsupervised Learning </a:t>
            </a:r>
            <a:r>
              <a:rPr lang="mr-IN" dirty="0" smtClean="0"/>
              <a:t>–</a:t>
            </a:r>
            <a:r>
              <a:rPr lang="en-US" dirty="0" smtClean="0"/>
              <a:t> learning things about data without having it be labeled</a:t>
            </a:r>
          </a:p>
          <a:p>
            <a:r>
              <a:rPr lang="en-US" dirty="0" smtClean="0"/>
              <a:t>Deep Learning </a:t>
            </a:r>
            <a:r>
              <a:rPr lang="mr-IN" dirty="0" smtClean="0"/>
              <a:t>–</a:t>
            </a:r>
            <a:r>
              <a:rPr lang="en-US" dirty="0" smtClean="0"/>
              <a:t> New age of artificial neural networks that find high-level abstractions of data; good at media like image analysis</a:t>
            </a:r>
          </a:p>
          <a:p>
            <a:r>
              <a:rPr lang="en-US" dirty="0" smtClean="0"/>
              <a:t>Statistics for data science </a:t>
            </a:r>
            <a:r>
              <a:rPr lang="mr-IN" dirty="0" smtClean="0"/>
              <a:t>–</a:t>
            </a:r>
            <a:r>
              <a:rPr lang="en-US" dirty="0" smtClean="0"/>
              <a:t> Statistics are very useful in data science and complement 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139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Getting computers to learn about data, then make predictions about new data</a:t>
            </a:r>
          </a:p>
          <a:p>
            <a:r>
              <a:rPr lang="en-US" dirty="0" smtClean="0"/>
              <a:t>Machine Learning is good at “filling in the gaps” between observations. Based on a bunch of observations, can we make inferences on situations or data points we haven’t seen yet?</a:t>
            </a:r>
          </a:p>
          <a:p>
            <a:endParaRPr lang="en-US" dirty="0"/>
          </a:p>
          <a:p>
            <a:r>
              <a:rPr lang="en-US" dirty="0" smtClean="0"/>
              <a:t>Different categories of machine learning:</a:t>
            </a:r>
            <a:r>
              <a:rPr lang="en-US" dirty="0"/>
              <a:t> </a:t>
            </a:r>
            <a:r>
              <a:rPr lang="en-US" dirty="0" smtClean="0"/>
              <a:t>Supervised Learning, Unsupervised Learning, Semi-supervised Learning, Anomaly Detection, Reinforcement Learning, Deep Learning</a:t>
            </a:r>
          </a:p>
        </p:txBody>
      </p:sp>
    </p:spTree>
    <p:extLst>
      <p:ext uri="{BB962C8B-B14F-4D97-AF65-F5344CB8AC3E}">
        <p14:creationId xmlns:p14="http://schemas.microsoft.com/office/powerpoint/2010/main" val="2031894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Originally part of Artificial Intelligence</a:t>
            </a:r>
          </a:p>
          <a:p>
            <a:r>
              <a:rPr lang="en-US" dirty="0" smtClean="0"/>
              <a:t>A.I. in the 80’s and 90’s had a lot to do with logic, probability, and planning, and more about how computers solve problems</a:t>
            </a:r>
          </a:p>
          <a:p>
            <a:r>
              <a:rPr lang="en-US" dirty="0" smtClean="0"/>
              <a:t>Machine Learning was more practical in nature, using statistics and probability to learn models over data</a:t>
            </a:r>
          </a:p>
          <a:p>
            <a:endParaRPr lang="en-US" dirty="0" smtClean="0"/>
          </a:p>
          <a:p>
            <a:r>
              <a:rPr lang="en-US" dirty="0" smtClean="0"/>
              <a:t>The 10’s Big Data movement, d</a:t>
            </a:r>
            <a:r>
              <a:rPr lang="en-US" dirty="0" smtClean="0"/>
              <a:t>emocratizing of data, </a:t>
            </a:r>
            <a:r>
              <a:rPr lang="en-US" dirty="0" smtClean="0"/>
              <a:t>and better tools have made ML an integral part of “data science”</a:t>
            </a:r>
          </a:p>
        </p:txBody>
      </p:sp>
    </p:spTree>
    <p:extLst>
      <p:ext uri="{BB962C8B-B14F-4D97-AF65-F5344CB8AC3E}">
        <p14:creationId xmlns:p14="http://schemas.microsoft.com/office/powerpoint/2010/main" val="1921609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Training examples that consist of observations and an outcome, learn a function that infers the outcome from the observations.</a:t>
            </a:r>
          </a:p>
          <a:p>
            <a:endParaRPr lang="en-US" dirty="0" smtClean="0"/>
          </a:p>
          <a:p>
            <a:r>
              <a:rPr lang="en-US" dirty="0" smtClean="0"/>
              <a:t>Observations: typically columnar data of categories, integers, or decimals</a:t>
            </a:r>
          </a:p>
          <a:p>
            <a:r>
              <a:rPr lang="en-US" dirty="0" smtClean="0"/>
              <a:t>Outcome:</a:t>
            </a:r>
          </a:p>
          <a:p>
            <a:pPr lvl="1"/>
            <a:r>
              <a:rPr lang="en-US" dirty="0" smtClean="0"/>
              <a:t>Classification: a label (such as </a:t>
            </a:r>
            <a:r>
              <a:rPr lang="en-US" i="1" dirty="0" smtClean="0"/>
              <a:t>yes</a:t>
            </a:r>
            <a:r>
              <a:rPr lang="en-US" dirty="0" smtClean="0"/>
              <a:t> or </a:t>
            </a:r>
            <a:r>
              <a:rPr lang="en-US" i="1" dirty="0" smtClean="0"/>
              <a:t>no</a:t>
            </a:r>
            <a:r>
              <a:rPr lang="en-US" dirty="0" smtClean="0"/>
              <a:t>, or </a:t>
            </a:r>
            <a:r>
              <a:rPr lang="en-US" i="1" dirty="0" smtClean="0"/>
              <a:t>diabetes</a:t>
            </a:r>
            <a:r>
              <a:rPr lang="en-US" dirty="0" smtClean="0"/>
              <a:t> or </a:t>
            </a:r>
            <a:r>
              <a:rPr lang="en-US" i="1" dirty="0" smtClean="0"/>
              <a:t>broken bone</a:t>
            </a:r>
            <a:r>
              <a:rPr lang="en-US" dirty="0" smtClean="0"/>
              <a:t> or </a:t>
            </a:r>
            <a:r>
              <a:rPr lang="en-US" i="1" dirty="0" smtClean="0"/>
              <a:t>strep throat)</a:t>
            </a:r>
          </a:p>
          <a:p>
            <a:pPr lvl="1"/>
            <a:r>
              <a:rPr lang="en-US" dirty="0" smtClean="0"/>
              <a:t>Regression: a value (such as </a:t>
            </a:r>
            <a:r>
              <a:rPr lang="en-US" i="1" dirty="0" smtClean="0"/>
              <a:t>34%</a:t>
            </a:r>
            <a:r>
              <a:rPr lang="en-US" dirty="0" smtClean="0"/>
              <a:t> or </a:t>
            </a:r>
            <a:r>
              <a:rPr lang="en-US" i="1" dirty="0" smtClean="0"/>
              <a:t>33.1</a:t>
            </a:r>
            <a:r>
              <a:rPr lang="en-US" dirty="0" smtClean="0"/>
              <a:t>)</a:t>
            </a:r>
          </a:p>
          <a:p>
            <a:pPr lvl="1"/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40882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Formal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99499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Given training examples [</a:t>
            </a:r>
            <a:r>
              <a:rPr lang="en-US" b="1" dirty="0" smtClean="0"/>
              <a:t>x</a:t>
            </a:r>
            <a:r>
              <a:rPr lang="en-US" dirty="0" smtClean="0"/>
              <a:t>, y] use a machine learning algorithm to approximate </a:t>
            </a:r>
            <a:r>
              <a:rPr lang="en-US" i="1" dirty="0" smtClean="0"/>
              <a:t>f</a:t>
            </a:r>
            <a:r>
              <a:rPr lang="en-US" dirty="0" smtClean="0"/>
              <a:t> (the “model”) where </a:t>
            </a:r>
            <a:r>
              <a:rPr lang="en-US" i="1" dirty="0" smtClean="0"/>
              <a:t>f(</a:t>
            </a:r>
            <a:r>
              <a:rPr lang="en-US" b="1" i="1" dirty="0" smtClean="0"/>
              <a:t>x</a:t>
            </a:r>
            <a:r>
              <a:rPr lang="en-US" i="1" dirty="0" smtClean="0"/>
              <a:t>) = y</a:t>
            </a:r>
          </a:p>
          <a:p>
            <a:endParaRPr lang="en-US" i="1" dirty="0"/>
          </a:p>
          <a:p>
            <a:r>
              <a:rPr lang="en-US" b="1" dirty="0" smtClean="0"/>
              <a:t>x</a:t>
            </a:r>
            <a:r>
              <a:rPr lang="en-US" dirty="0" smtClean="0"/>
              <a:t> are the independent variables, y is the dependent variable; referred to as the “feature vector”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Measure and optimize to reduce “loss” between </a:t>
            </a:r>
            <a:r>
              <a:rPr lang="en-US" i="1" dirty="0" smtClean="0"/>
              <a:t>f</a:t>
            </a:r>
            <a:r>
              <a:rPr lang="en-US" dirty="0" smtClean="0"/>
              <a:t>(</a:t>
            </a:r>
            <a:r>
              <a:rPr lang="en-US" b="1" dirty="0" smtClean="0"/>
              <a:t>x</a:t>
            </a:r>
            <a:r>
              <a:rPr lang="en-US" dirty="0" smtClean="0"/>
              <a:t>) and </a:t>
            </a:r>
            <a:r>
              <a:rPr lang="en-US" i="1" dirty="0" smtClean="0"/>
              <a:t>y</a:t>
            </a:r>
          </a:p>
          <a:p>
            <a:endParaRPr lang="en-US" dirty="0"/>
          </a:p>
          <a:p>
            <a:r>
              <a:rPr lang="en-US" dirty="0" smtClean="0"/>
              <a:t>Given a new data point </a:t>
            </a:r>
            <a:r>
              <a:rPr lang="en-US" b="1" dirty="0" smtClean="0"/>
              <a:t>x</a:t>
            </a:r>
            <a:r>
              <a:rPr lang="en-US" dirty="0" smtClean="0"/>
              <a:t>, use </a:t>
            </a:r>
            <a:r>
              <a:rPr lang="en-US" i="1" dirty="0" smtClean="0"/>
              <a:t>f</a:t>
            </a:r>
            <a:r>
              <a:rPr lang="en-US" dirty="0" smtClean="0"/>
              <a:t> to predict 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935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Iris 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1648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Attributes</a:t>
            </a:r>
          </a:p>
          <a:p>
            <a:pPr lvl="1"/>
            <a:r>
              <a:rPr lang="en-US" dirty="0" smtClean="0"/>
              <a:t>sepal length in cm</a:t>
            </a:r>
          </a:p>
          <a:p>
            <a:pPr lvl="1"/>
            <a:r>
              <a:rPr lang="en-US" dirty="0" smtClean="0"/>
              <a:t>sepal width in cm</a:t>
            </a:r>
          </a:p>
          <a:p>
            <a:pPr lvl="1"/>
            <a:r>
              <a:rPr lang="en-US" dirty="0" smtClean="0"/>
              <a:t>petal length in cm</a:t>
            </a:r>
          </a:p>
          <a:p>
            <a:pPr lvl="1"/>
            <a:r>
              <a:rPr lang="en-US" dirty="0" smtClean="0"/>
              <a:t>petal width in cm</a:t>
            </a:r>
          </a:p>
          <a:p>
            <a:pPr lvl="1"/>
            <a:r>
              <a:rPr lang="en-US" dirty="0" smtClean="0"/>
              <a:t>class: Iris </a:t>
            </a:r>
            <a:r>
              <a:rPr lang="en-US" dirty="0" err="1" smtClean="0"/>
              <a:t>Setosa</a:t>
            </a:r>
            <a:r>
              <a:rPr lang="en-US" dirty="0" smtClean="0"/>
              <a:t>, Iris </a:t>
            </a:r>
            <a:r>
              <a:rPr lang="en-US" dirty="0" err="1" smtClean="0"/>
              <a:t>Versicolour</a:t>
            </a:r>
            <a:r>
              <a:rPr lang="en-US" dirty="0" smtClean="0"/>
              <a:t>, Iris </a:t>
            </a:r>
            <a:r>
              <a:rPr lang="en-US" dirty="0" err="1" smtClean="0"/>
              <a:t>Virginica</a:t>
            </a:r>
            <a:r>
              <a:rPr lang="en-US" dirty="0" smtClean="0"/>
              <a:t> </a:t>
            </a:r>
          </a:p>
          <a:p>
            <a:r>
              <a:rPr lang="en-US" dirty="0" smtClean="0"/>
              <a:t>50 examples of each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8373" y="254681"/>
            <a:ext cx="1651216" cy="22028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31083" y="2395135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setosa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9591" y="3022659"/>
            <a:ext cx="2188779" cy="21887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946929" y="5161709"/>
            <a:ext cx="1233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versicolour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729" y="1074502"/>
            <a:ext cx="2003333" cy="16299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30366" y="2704487"/>
            <a:ext cx="962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virginica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2889" y="4684655"/>
            <a:ext cx="4933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 smtClean="0"/>
              <a:t>5.3, 3.7, 1.5, 0.2,   Iris-setosa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79397" y="5161709"/>
            <a:ext cx="22777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mtClean="0"/>
              <a:t>x</a:t>
            </a:r>
            <a:r>
              <a:rPr lang="en-US"/>
              <a:t/>
            </a:r>
            <a:br>
              <a:rPr lang="en-US"/>
            </a:br>
            <a:r>
              <a:rPr lang="en-US" smtClean="0"/>
              <a:t>feature vector</a:t>
            </a:r>
            <a:br>
              <a:rPr lang="en-US" smtClean="0"/>
            </a:br>
            <a:r>
              <a:rPr lang="en-US" smtClean="0"/>
              <a:t>independent variables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516133" y="5161709"/>
            <a:ext cx="20132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y</a:t>
            </a:r>
            <a:br>
              <a:rPr lang="en-US" dirty="0" smtClean="0"/>
            </a:br>
            <a:r>
              <a:rPr lang="en-US" dirty="0" smtClean="0"/>
              <a:t>outcome</a:t>
            </a:r>
            <a:br>
              <a:rPr lang="en-US" dirty="0" smtClean="0"/>
            </a:br>
            <a:r>
              <a:rPr lang="en-US" dirty="0" smtClean="0"/>
              <a:t>dependent variable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096000" y="5531041"/>
            <a:ext cx="5623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(</a:t>
            </a:r>
            <a:r>
              <a:rPr lang="en-US" sz="3200" dirty="0" err="1" smtClean="0"/>
              <a:t>sl</a:t>
            </a:r>
            <a:r>
              <a:rPr lang="en-US" sz="3200" dirty="0" smtClean="0"/>
              <a:t>, </a:t>
            </a:r>
            <a:r>
              <a:rPr lang="en-US" sz="3200" dirty="0" err="1" smtClean="0"/>
              <a:t>sw</a:t>
            </a:r>
            <a:r>
              <a:rPr lang="en-US" sz="3200" dirty="0" smtClean="0"/>
              <a:t>, </a:t>
            </a:r>
            <a:r>
              <a:rPr lang="en-US" sz="3200" dirty="0" err="1" smtClean="0"/>
              <a:t>pl</a:t>
            </a:r>
            <a:r>
              <a:rPr lang="en-US" sz="3200" dirty="0" smtClean="0"/>
              <a:t>, pw) -&gt;  </a:t>
            </a:r>
            <a:r>
              <a:rPr lang="en-US" sz="3200" i="1" dirty="0" smtClean="0"/>
              <a:t>f(</a:t>
            </a:r>
            <a:r>
              <a:rPr lang="en-US" sz="3200" b="1" i="1" dirty="0" smtClean="0"/>
              <a:t>x</a:t>
            </a:r>
            <a:r>
              <a:rPr lang="en-US" sz="3200" i="1" dirty="0" smtClean="0"/>
              <a:t>)</a:t>
            </a:r>
            <a:r>
              <a:rPr lang="en-US" sz="3200" dirty="0" smtClean="0"/>
              <a:t> -&gt;  iris type</a:t>
            </a:r>
            <a:endParaRPr lang="en-US" sz="3200" i="1" dirty="0" smtClean="0"/>
          </a:p>
        </p:txBody>
      </p:sp>
    </p:spTree>
    <p:extLst>
      <p:ext uri="{BB962C8B-B14F-4D97-AF65-F5344CB8AC3E}">
        <p14:creationId xmlns:p14="http://schemas.microsoft.com/office/powerpoint/2010/main" val="160051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357"/>
          <a:stretch/>
        </p:blipFill>
        <p:spPr>
          <a:xfrm>
            <a:off x="0" y="1397000"/>
            <a:ext cx="11901079" cy="5461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79745" y="1027668"/>
            <a:ext cx="9828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Image from http</a:t>
            </a:r>
            <a:r>
              <a:rPr lang="en-US" dirty="0" smtClean="0"/>
              <a:t>://</a:t>
            </a:r>
            <a:r>
              <a:rPr lang="en-US" dirty="0" err="1" smtClean="0"/>
              <a:t>scikit-learn.org</a:t>
            </a:r>
            <a:r>
              <a:rPr lang="en-US" dirty="0" smtClean="0"/>
              <a:t>/stable/</a:t>
            </a:r>
            <a:r>
              <a:rPr lang="en-US" dirty="0" err="1" smtClean="0"/>
              <a:t>auto_examples</a:t>
            </a:r>
            <a:r>
              <a:rPr lang="en-US" dirty="0" smtClean="0"/>
              <a:t>/classification/</a:t>
            </a:r>
            <a:r>
              <a:rPr lang="en-US" dirty="0" err="1" smtClean="0"/>
              <a:t>plot_classifier_comparison.html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7714" y="473670"/>
            <a:ext cx="10992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x</a:t>
            </a:r>
            <a:r>
              <a:rPr lang="en-US" dirty="0" smtClean="0"/>
              <a:t> is the coordinates, y is the category (red or blue). The prediction space is the function the algorithm came up with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11657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Disease Diagnosis</a:t>
            </a:r>
            <a:br>
              <a:rPr lang="en-US" dirty="0" smtClean="0"/>
            </a:br>
            <a:r>
              <a:rPr lang="en-US" b="1" dirty="0" smtClean="0"/>
              <a:t>x </a:t>
            </a:r>
            <a:r>
              <a:rPr lang="en-US" dirty="0" smtClean="0"/>
              <a:t>is symptoms, lab results, existing diagnoses, demographics</a:t>
            </a:r>
            <a:br>
              <a:rPr lang="en-US" dirty="0" smtClean="0"/>
            </a:br>
            <a:r>
              <a:rPr lang="en-US" dirty="0" smtClean="0"/>
              <a:t>y is disease diagnosis</a:t>
            </a:r>
          </a:p>
          <a:p>
            <a:r>
              <a:rPr lang="en-US" dirty="0" smtClean="0"/>
              <a:t>Spam Detection</a:t>
            </a:r>
            <a:br>
              <a:rPr lang="en-US" dirty="0" smtClean="0"/>
            </a:br>
            <a:r>
              <a:rPr lang="en-US" b="1" dirty="0" smtClean="0"/>
              <a:t>x </a:t>
            </a:r>
            <a:r>
              <a:rPr lang="en-US" dirty="0" smtClean="0"/>
              <a:t>is email message contents, message metadata</a:t>
            </a:r>
            <a:br>
              <a:rPr lang="en-US" dirty="0" smtClean="0"/>
            </a:br>
            <a:r>
              <a:rPr lang="en-US" dirty="0" smtClean="0"/>
              <a:t>y is “spam” or “not spam”</a:t>
            </a:r>
          </a:p>
          <a:p>
            <a:r>
              <a:rPr lang="en-US" dirty="0" smtClean="0"/>
              <a:t>Weather models</a:t>
            </a:r>
            <a:br>
              <a:rPr lang="en-US" dirty="0" smtClean="0"/>
            </a:br>
            <a:r>
              <a:rPr lang="en-US" b="1" dirty="0" smtClean="0"/>
              <a:t>x</a:t>
            </a:r>
            <a:r>
              <a:rPr lang="en-US" dirty="0" smtClean="0"/>
              <a:t> is information about recent weather and historical weather</a:t>
            </a:r>
            <a:br>
              <a:rPr lang="en-US" dirty="0" smtClean="0"/>
            </a:br>
            <a:r>
              <a:rPr lang="en-US" dirty="0" smtClean="0"/>
              <a:t>y is the temperature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013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4773</TotalTime>
  <Words>1934</Words>
  <Application>Microsoft Macintosh PowerPoint</Application>
  <PresentationFormat>Widescreen</PresentationFormat>
  <Paragraphs>237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Calibri</vt:lpstr>
      <vt:lpstr>Calibri Light</vt:lpstr>
      <vt:lpstr>Mangal</vt:lpstr>
      <vt:lpstr>Arial</vt:lpstr>
      <vt:lpstr>Office Theme</vt:lpstr>
      <vt:lpstr>Introduction to Machine Learning</vt:lpstr>
      <vt:lpstr>Agenda</vt:lpstr>
      <vt:lpstr>Machine Learning</vt:lpstr>
      <vt:lpstr>Machine Learning history</vt:lpstr>
      <vt:lpstr>Supervised Learning introduction</vt:lpstr>
      <vt:lpstr>Formal Definition</vt:lpstr>
      <vt:lpstr>Example: Iris data set</vt:lpstr>
      <vt:lpstr>PowerPoint Presentation</vt:lpstr>
      <vt:lpstr>Supervised Learning Examples</vt:lpstr>
      <vt:lpstr>Supervised Learning workflow</vt:lpstr>
      <vt:lpstr>Training models</vt:lpstr>
      <vt:lpstr>Training models</vt:lpstr>
      <vt:lpstr>Training a model in scikit-learn</vt:lpstr>
      <vt:lpstr>Major Goals of Feature Engineering</vt:lpstr>
      <vt:lpstr>Major Goals of Feature Engineering</vt:lpstr>
      <vt:lpstr>Major Goals of Feature Engineering</vt:lpstr>
      <vt:lpstr>Major Goals of Feature Engineering</vt:lpstr>
      <vt:lpstr>Major Goals of Feature Engineering</vt:lpstr>
      <vt:lpstr>Overfitting: fitting to noise</vt:lpstr>
      <vt:lpstr>Cheating features / Information Leakage</vt:lpstr>
      <vt:lpstr>Logistic Regression</vt:lpstr>
      <vt:lpstr>Decision Trees</vt:lpstr>
      <vt:lpstr>Random Forest</vt:lpstr>
      <vt:lpstr>K-Nearest Neighbor</vt:lpstr>
      <vt:lpstr>Support Vector Machines</vt:lpstr>
      <vt:lpstr>pandas</vt:lpstr>
      <vt:lpstr>scikit-learn introduction</vt:lpstr>
      <vt:lpstr>What to look into next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</dc:title>
  <dc:creator>Microsoft Office User</dc:creator>
  <cp:lastModifiedBy>Microsoft Office User</cp:lastModifiedBy>
  <cp:revision>35</cp:revision>
  <dcterms:created xsi:type="dcterms:W3CDTF">2016-12-09T19:57:04Z</dcterms:created>
  <dcterms:modified xsi:type="dcterms:W3CDTF">2016-12-13T03:30:50Z</dcterms:modified>
</cp:coreProperties>
</file>